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y="5143500" cx="9144000"/>
  <p:notesSz cx="6858000" cy="9144000"/>
  <p:embeddedFontLst>
    <p:embeddedFont>
      <p:font typeface="Encode Sans"/>
      <p:regular r:id="rId54"/>
      <p:bold r:id="rId55"/>
    </p:embeddedFont>
    <p:embeddedFont>
      <p:font typeface="Poppins Light"/>
      <p:regular r:id="rId56"/>
      <p:bold r:id="rId57"/>
      <p:italic r:id="rId58"/>
      <p:boldItalic r:id="rId59"/>
    </p:embeddedFont>
    <p:embeddedFont>
      <p:font typeface="Montserrat Light"/>
      <p:regular r:id="rId60"/>
      <p:bold r:id="rId61"/>
      <p:italic r:id="rId62"/>
      <p:boldItalic r:id="rId63"/>
    </p:embeddedFont>
    <p:embeddedFont>
      <p:font typeface="Roboto Mono"/>
      <p:regular r:id="rId64"/>
      <p:bold r:id="rId65"/>
      <p:italic r:id="rId66"/>
      <p:boldItalic r:id="rId67"/>
    </p:embeddedFont>
    <p:embeddedFont>
      <p:font typeface="Poppins ExtraBold"/>
      <p:bold r:id="rId68"/>
      <p:boldItalic r:id="rId69"/>
    </p:embeddedFont>
    <p:embeddedFont>
      <p:font typeface="Roboto"/>
      <p:regular r:id="rId70"/>
      <p:bold r:id="rId71"/>
      <p:italic r:id="rId72"/>
      <p:boldItalic r:id="rId73"/>
    </p:embeddedFont>
    <p:embeddedFont>
      <p:font typeface="Poppins"/>
      <p:regular r:id="rId74"/>
      <p:bold r:id="rId75"/>
      <p:italic r:id="rId76"/>
      <p:boldItalic r:id="rId77"/>
    </p:embeddedFont>
    <p:embeddedFont>
      <p:font typeface="Montserrat"/>
      <p:regular r:id="rId78"/>
      <p:bold r:id="rId79"/>
      <p:italic r:id="rId80"/>
      <p:boldItalic r:id="rId81"/>
    </p:embeddedFont>
    <p:embeddedFont>
      <p:font typeface="Outfit"/>
      <p:regular r:id="rId82"/>
      <p:bold r:id="rId83"/>
    </p:embeddedFont>
    <p:embeddedFont>
      <p:font typeface="Libre Baskerville"/>
      <p:regular r:id="rId84"/>
      <p:bold r:id="rId85"/>
      <p:italic r:id="rId86"/>
    </p:embeddedFont>
    <p:embeddedFont>
      <p:font typeface="Poppins Medium"/>
      <p:regular r:id="rId87"/>
      <p:bold r:id="rId88"/>
      <p:italic r:id="rId89"/>
      <p:boldItalic r:id="rId90"/>
    </p:embeddedFont>
    <p:embeddedFont>
      <p:font typeface="Poppins SemiBold"/>
      <p:regular r:id="rId91"/>
      <p:bold r:id="rId92"/>
      <p:italic r:id="rId93"/>
      <p:boldItalic r:id="rId94"/>
    </p:embeddedFont>
    <p:embeddedFont>
      <p:font typeface="Comfortaa"/>
      <p:regular r:id="rId95"/>
      <p:bold r:id="rId96"/>
    </p:embeddedFont>
    <p:embeddedFont>
      <p:font typeface="Open Sans"/>
      <p:regular r:id="rId97"/>
      <p:bold r:id="rId98"/>
      <p:italic r:id="rId99"/>
      <p:boldItalic r:id="rId10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646">
          <p15:clr>
            <a:srgbClr val="747775"/>
          </p15:clr>
        </p15:guide>
        <p15:guide id="2" orient="horz" pos="1620">
          <p15:clr>
            <a:srgbClr val="A4A3A4"/>
          </p15:clr>
        </p15:guide>
      </p15:sldGuideLst>
    </p:ext>
    <p:ext uri="GoogleSlidesCustomDataVersion2">
      <go:slidesCustomData xmlns:go="http://customooxmlschemas.google.com/" r:id="rId101" roundtripDataSignature="AMtx7mg11y7nCL74IkzqsBtQoYFofK1t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646"/>
        <p:guide pos="162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1" Type="http://customschemas.google.com/relationships/presentationmetadata" Target="metadata"/><Relationship Id="rId100" Type="http://schemas.openxmlformats.org/officeDocument/2006/relationships/font" Target="fonts/OpenSans-bold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Comfortaa-regular.fntdata"/><Relationship Id="rId94" Type="http://schemas.openxmlformats.org/officeDocument/2006/relationships/font" Target="fonts/PoppinsSemiBold-boldItalic.fntdata"/><Relationship Id="rId97" Type="http://schemas.openxmlformats.org/officeDocument/2006/relationships/font" Target="fonts/OpenSans-regular.fntdata"/><Relationship Id="rId96" Type="http://schemas.openxmlformats.org/officeDocument/2006/relationships/font" Target="fonts/Comfortaa-bold.fntdata"/><Relationship Id="rId11" Type="http://schemas.openxmlformats.org/officeDocument/2006/relationships/slide" Target="slides/slide5.xml"/><Relationship Id="rId99" Type="http://schemas.openxmlformats.org/officeDocument/2006/relationships/font" Target="fonts/OpenSans-italic.fntdata"/><Relationship Id="rId10" Type="http://schemas.openxmlformats.org/officeDocument/2006/relationships/slide" Target="slides/slide4.xml"/><Relationship Id="rId98" Type="http://schemas.openxmlformats.org/officeDocument/2006/relationships/font" Target="fonts/OpenSans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font" Target="fonts/PoppinsSemiBold-regular.fntdata"/><Relationship Id="rId90" Type="http://schemas.openxmlformats.org/officeDocument/2006/relationships/font" Target="fonts/PoppinsMedium-boldItalic.fntdata"/><Relationship Id="rId93" Type="http://schemas.openxmlformats.org/officeDocument/2006/relationships/font" Target="fonts/PoppinsSemiBold-italic.fntdata"/><Relationship Id="rId92" Type="http://schemas.openxmlformats.org/officeDocument/2006/relationships/font" Target="fonts/PoppinsSemiBold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font" Target="fonts/LibreBaskerville-regular.fntdata"/><Relationship Id="rId83" Type="http://schemas.openxmlformats.org/officeDocument/2006/relationships/font" Target="fonts/Outfit-bold.fntdata"/><Relationship Id="rId86" Type="http://schemas.openxmlformats.org/officeDocument/2006/relationships/font" Target="fonts/LibreBaskerville-italic.fntdata"/><Relationship Id="rId85" Type="http://schemas.openxmlformats.org/officeDocument/2006/relationships/font" Target="fonts/LibreBaskerville-bold.fntdata"/><Relationship Id="rId88" Type="http://schemas.openxmlformats.org/officeDocument/2006/relationships/font" Target="fonts/PoppinsMedium-bold.fntdata"/><Relationship Id="rId87" Type="http://schemas.openxmlformats.org/officeDocument/2006/relationships/font" Target="fonts/PoppinsMedium-regular.fntdata"/><Relationship Id="rId89" Type="http://schemas.openxmlformats.org/officeDocument/2006/relationships/font" Target="fonts/PoppinsMedium-italic.fntdata"/><Relationship Id="rId80" Type="http://schemas.openxmlformats.org/officeDocument/2006/relationships/font" Target="fonts/Montserrat-italic.fntdata"/><Relationship Id="rId82" Type="http://schemas.openxmlformats.org/officeDocument/2006/relationships/font" Target="fonts/Outfit-regular.fntdata"/><Relationship Id="rId81" Type="http://schemas.openxmlformats.org/officeDocument/2006/relationships/font" Target="fonts/Montserrat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oboto-boldItalic.fntdata"/><Relationship Id="rId72" Type="http://schemas.openxmlformats.org/officeDocument/2006/relationships/font" Target="fonts/Roboto-italic.fntdata"/><Relationship Id="rId75" Type="http://schemas.openxmlformats.org/officeDocument/2006/relationships/font" Target="fonts/Poppins-bold.fntdata"/><Relationship Id="rId74" Type="http://schemas.openxmlformats.org/officeDocument/2006/relationships/font" Target="fonts/Poppins-regular.fntdata"/><Relationship Id="rId77" Type="http://schemas.openxmlformats.org/officeDocument/2006/relationships/font" Target="fonts/Poppins-boldItalic.fntdata"/><Relationship Id="rId76" Type="http://schemas.openxmlformats.org/officeDocument/2006/relationships/font" Target="fonts/Poppins-italic.fntdata"/><Relationship Id="rId79" Type="http://schemas.openxmlformats.org/officeDocument/2006/relationships/font" Target="fonts/Montserrat-bold.fntdata"/><Relationship Id="rId78" Type="http://schemas.openxmlformats.org/officeDocument/2006/relationships/font" Target="fonts/Montserrat-regular.fntdata"/><Relationship Id="rId71" Type="http://schemas.openxmlformats.org/officeDocument/2006/relationships/font" Target="fonts/Roboto-bold.fntdata"/><Relationship Id="rId70" Type="http://schemas.openxmlformats.org/officeDocument/2006/relationships/font" Target="fonts/Roboto-regular.fntdata"/><Relationship Id="rId62" Type="http://schemas.openxmlformats.org/officeDocument/2006/relationships/font" Target="fonts/MontserratLight-italic.fntdata"/><Relationship Id="rId61" Type="http://schemas.openxmlformats.org/officeDocument/2006/relationships/font" Target="fonts/MontserratLight-bold.fntdata"/><Relationship Id="rId64" Type="http://schemas.openxmlformats.org/officeDocument/2006/relationships/font" Target="fonts/RobotoMono-regular.fntdata"/><Relationship Id="rId63" Type="http://schemas.openxmlformats.org/officeDocument/2006/relationships/font" Target="fonts/MontserratLight-boldItalic.fntdata"/><Relationship Id="rId66" Type="http://schemas.openxmlformats.org/officeDocument/2006/relationships/font" Target="fonts/RobotoMono-italic.fntdata"/><Relationship Id="rId65" Type="http://schemas.openxmlformats.org/officeDocument/2006/relationships/font" Target="fonts/RobotoMono-bold.fntdata"/><Relationship Id="rId68" Type="http://schemas.openxmlformats.org/officeDocument/2006/relationships/font" Target="fonts/PoppinsExtraBold-bold.fntdata"/><Relationship Id="rId67" Type="http://schemas.openxmlformats.org/officeDocument/2006/relationships/font" Target="fonts/RobotoMono-boldItalic.fntdata"/><Relationship Id="rId60" Type="http://schemas.openxmlformats.org/officeDocument/2006/relationships/font" Target="fonts/MontserratLight-regular.fntdata"/><Relationship Id="rId69" Type="http://schemas.openxmlformats.org/officeDocument/2006/relationships/font" Target="fonts/PoppinsExtraBold-boldItalic.fntdata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font" Target="fonts/EncodeSans-bold.fntdata"/><Relationship Id="rId54" Type="http://schemas.openxmlformats.org/officeDocument/2006/relationships/font" Target="fonts/EncodeSans-regular.fntdata"/><Relationship Id="rId57" Type="http://schemas.openxmlformats.org/officeDocument/2006/relationships/font" Target="fonts/PoppinsLight-bold.fntdata"/><Relationship Id="rId56" Type="http://schemas.openxmlformats.org/officeDocument/2006/relationships/font" Target="fonts/PoppinsLight-regular.fntdata"/><Relationship Id="rId59" Type="http://schemas.openxmlformats.org/officeDocument/2006/relationships/font" Target="fonts/PoppinsLight-boldItalic.fntdata"/><Relationship Id="rId58" Type="http://schemas.openxmlformats.org/officeDocument/2006/relationships/font" Target="fonts/PoppinsLight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11cb0258bb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g311cb0258b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">
                <a:solidFill>
                  <a:schemeClr val="dk1"/>
                </a:solidFill>
              </a:rPr>
              <a:t>incorporar el lean inception todo en una sola Slide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b="1" lang="es" sz="1500">
                <a:latin typeface="Poppins"/>
                <a:ea typeface="Poppins"/>
                <a:cs typeface="Poppins"/>
                <a:sym typeface="Poppins"/>
              </a:rPr>
              <a:t>Visualización del trabajo: </a:t>
            </a:r>
            <a:r>
              <a:rPr lang="es" sz="1500">
                <a:latin typeface="Poppins"/>
                <a:ea typeface="Poppins"/>
                <a:cs typeface="Poppins"/>
                <a:sym typeface="Poppins"/>
              </a:rPr>
              <a:t>Uso de </a:t>
            </a:r>
            <a:r>
              <a:rPr b="1" lang="es" sz="1500">
                <a:latin typeface="Poppins"/>
                <a:ea typeface="Poppins"/>
                <a:cs typeface="Poppins"/>
                <a:sym typeface="Poppins"/>
              </a:rPr>
              <a:t>tableros </a:t>
            </a:r>
            <a:r>
              <a:rPr lang="es" sz="1500">
                <a:latin typeface="Poppins"/>
                <a:ea typeface="Poppins"/>
                <a:cs typeface="Poppins"/>
                <a:sym typeface="Poppins"/>
              </a:rPr>
              <a:t>para organizar tareas.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b="1" lang="es" sz="1500">
                <a:latin typeface="Poppins"/>
                <a:ea typeface="Poppins"/>
                <a:cs typeface="Poppins"/>
                <a:sym typeface="Poppins"/>
              </a:rPr>
              <a:t>Límites al trabajo</a:t>
            </a:r>
            <a:r>
              <a:rPr lang="es" sz="150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s" sz="1500">
                <a:latin typeface="Poppins"/>
                <a:ea typeface="Poppins"/>
                <a:cs typeface="Poppins"/>
                <a:sym typeface="Poppins"/>
              </a:rPr>
              <a:t>(WIP)</a:t>
            </a:r>
            <a:r>
              <a:rPr lang="es" sz="1500">
                <a:latin typeface="Poppins"/>
                <a:ea typeface="Poppins"/>
                <a:cs typeface="Poppins"/>
                <a:sym typeface="Poppins"/>
              </a:rPr>
              <a:t>: Priorizar tareas críticas.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b="1" lang="es" sz="1500">
                <a:latin typeface="Poppins"/>
                <a:ea typeface="Poppins"/>
                <a:cs typeface="Poppins"/>
                <a:sym typeface="Poppins"/>
              </a:rPr>
              <a:t>Mejora continua:</a:t>
            </a:r>
            <a:r>
              <a:rPr lang="es" sz="1500">
                <a:latin typeface="Poppins"/>
                <a:ea typeface="Poppins"/>
                <a:cs typeface="Poppins"/>
                <a:sym typeface="Poppins"/>
              </a:rPr>
              <a:t> revisando y ajustando tareas según las necesidades del proyecto.</a:t>
            </a:r>
            <a:endParaRPr sz="17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latin typeface="Poppins"/>
                <a:ea typeface="Poppins"/>
                <a:cs typeface="Poppins"/>
                <a:sym typeface="Poppins"/>
              </a:rPr>
              <a:t>¿Por qué? </a:t>
            </a:r>
            <a:r>
              <a:rPr lang="es" sz="1500">
                <a:latin typeface="Poppins"/>
                <a:ea typeface="Poppins"/>
                <a:cs typeface="Poppins"/>
                <a:sym typeface="Poppins"/>
              </a:rPr>
              <a:t>Lean Inception ayudó a Priorizar funcionalidades claves, dejando tareas menos críticas. Kanban gestionó el flujo de trabajo de </a:t>
            </a:r>
            <a:r>
              <a:rPr b="1" lang="es" sz="1500">
                <a:latin typeface="Poppins"/>
                <a:ea typeface="Poppins"/>
                <a:cs typeface="Poppins"/>
                <a:sym typeface="Poppins"/>
              </a:rPr>
              <a:t>manera visual</a:t>
            </a:r>
            <a:r>
              <a:rPr lang="es" sz="1500">
                <a:latin typeface="Poppins"/>
                <a:ea typeface="Poppins"/>
                <a:cs typeface="Poppins"/>
                <a:sym typeface="Poppins"/>
              </a:rPr>
              <a:t>, optimizando los procesos del proyecto.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164ac17e73_0_1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g3164ac17e73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164ac17e73_0_1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g3164ac17e73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00">
                <a:solidFill>
                  <a:schemeClr val="dk1"/>
                </a:solidFill>
              </a:rPr>
              <a:t>Septiembre: Planeación y Diseño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s">
                <a:solidFill>
                  <a:schemeClr val="dk1"/>
                </a:solidFill>
              </a:rPr>
              <a:t>Diseño de wireframes y arquitectura del sistema.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s">
                <a:solidFill>
                  <a:schemeClr val="dk1"/>
                </a:solidFill>
              </a:rPr>
              <a:t>Crear interfaces iniciales (formulario de predicción y resultados).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s">
                <a:solidFill>
                  <a:schemeClr val="dk1"/>
                </a:solidFill>
              </a:rPr>
              <a:t>Definir cómo interactuarán el backend, modelo ML, base de datos y frontend.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s">
                <a:solidFill>
                  <a:schemeClr val="dk1"/>
                </a:solidFill>
              </a:rPr>
              <a:t>Documentación del alcance del proyecto.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s">
                <a:solidFill>
                  <a:schemeClr val="dk1"/>
                </a:solidFill>
              </a:rPr>
              <a:t>Especificar objetivos del MVP, funcionalidades clave y usuarios objetivo (médicos/pacientes).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s">
                <a:solidFill>
                  <a:schemeClr val="dk1"/>
                </a:solidFill>
              </a:rPr>
              <a:t>Preprocesamiento del dataset.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s">
                <a:solidFill>
                  <a:schemeClr val="dk1"/>
                </a:solidFill>
              </a:rPr>
              <a:t>Limpiar, escalar y transformar los datos para el entrenamiento del modelo ML.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s">
                <a:solidFill>
                  <a:schemeClr val="dk1"/>
                </a:solidFill>
              </a:rPr>
              <a:t>Definición de métricas iniciales del modelo.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s">
                <a:solidFill>
                  <a:schemeClr val="dk1"/>
                </a:solidFill>
              </a:rPr>
              <a:t>Seleccionar métricas de evaluación como precisión, sensibilidad y especificidad.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00">
                <a:solidFill>
                  <a:schemeClr val="dk1"/>
                </a:solidFill>
              </a:rPr>
              <a:t>Octubre: Desarrollo del Backend y Modelo ML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s">
                <a:solidFill>
                  <a:schemeClr val="dk1"/>
                </a:solidFill>
              </a:rPr>
              <a:t>Desarrollo del backend en Flask.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s">
                <a:solidFill>
                  <a:schemeClr val="dk1"/>
                </a:solidFill>
              </a:rPr>
              <a:t>Implementar rutas principales: </a:t>
            </a: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s">
                <a:solidFill>
                  <a:schemeClr val="dk1"/>
                </a:solidFill>
              </a:rPr>
              <a:t>, </a:t>
            </a: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/predict</a:t>
            </a:r>
            <a:r>
              <a:rPr lang="es">
                <a:solidFill>
                  <a:schemeClr val="dk1"/>
                </a:solidFill>
              </a:rPr>
              <a:t>, </a:t>
            </a:r>
            <a:r>
              <a:rPr lang="e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/resultados</a:t>
            </a:r>
            <a:r>
              <a:rPr lang="e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s">
                <a:solidFill>
                  <a:schemeClr val="dk1"/>
                </a:solidFill>
              </a:rPr>
              <a:t>Configurar conexión con la base de datos MySQL.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s">
                <a:solidFill>
                  <a:schemeClr val="dk1"/>
                </a:solidFill>
              </a:rPr>
              <a:t>Entrenamiento del modelo ML (KNN).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s">
                <a:solidFill>
                  <a:schemeClr val="dk1"/>
                </a:solidFill>
              </a:rPr>
              <a:t>Entrenar el modelo con los datos preprocesados y evaluar su rendimiento.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s">
                <a:solidFill>
                  <a:schemeClr val="dk1"/>
                </a:solidFill>
              </a:rPr>
              <a:t>Evaluación del modelo ML.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s">
                <a:solidFill>
                  <a:schemeClr val="dk1"/>
                </a:solidFill>
              </a:rPr>
              <a:t>Ajustar hiperparámetros y almacenar el modelo entrenado para su integración.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s">
                <a:solidFill>
                  <a:schemeClr val="dk1"/>
                </a:solidFill>
              </a:rPr>
              <a:t>Creación de formularios funcionales.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s">
                <a:solidFill>
                  <a:schemeClr val="dk1"/>
                </a:solidFill>
              </a:rPr>
              <a:t>Crear formularios en HTML con validación básica para ingresar datos del paciente.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00">
                <a:solidFill>
                  <a:schemeClr val="dk1"/>
                </a:solidFill>
              </a:rPr>
              <a:t>Noviembre: Integración y Ajustes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s">
                <a:solidFill>
                  <a:schemeClr val="dk1"/>
                </a:solidFill>
              </a:rPr>
              <a:t>Integración de backend, frontend y ML.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s">
                <a:solidFill>
                  <a:schemeClr val="dk1"/>
                </a:solidFill>
              </a:rPr>
              <a:t>Conectar el modelo ML con el backend y la base de datos.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s">
                <a:solidFill>
                  <a:schemeClr val="dk1"/>
                </a:solidFill>
              </a:rPr>
              <a:t>Enviar datos del formulario al backend para generar predicciones.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s">
                <a:solidFill>
                  <a:schemeClr val="dk1"/>
                </a:solidFill>
              </a:rPr>
              <a:t>Pruebas funcionales con datos simulados.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s">
                <a:solidFill>
                  <a:schemeClr val="dk1"/>
                </a:solidFill>
              </a:rPr>
              <a:t>Validar el flujo completo del sistema (ingresar datos, predicción, resultados).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s">
                <a:solidFill>
                  <a:schemeClr val="dk1"/>
                </a:solidFill>
              </a:rPr>
              <a:t>Deploy inicial en GCP.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s">
                <a:solidFill>
                  <a:schemeClr val="dk1"/>
                </a:solidFill>
              </a:rPr>
              <a:t>Configurar una instancia de Compute Engine para Flask y Cloud SQL.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s">
                <a:solidFill>
                  <a:schemeClr val="dk1"/>
                </a:solidFill>
              </a:rPr>
              <a:t>Realizar pruebas de rendimiento y seguridad en producción.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s">
                <a:solidFill>
                  <a:schemeClr val="dk1"/>
                </a:solidFill>
              </a:rPr>
              <a:t>Ajustes basados en retroalimentación inicial.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s">
                <a:solidFill>
                  <a:schemeClr val="dk1"/>
                </a:solidFill>
              </a:rPr>
              <a:t>Mejorar el sistema según comentarios de usuarios iniciales (médicos y testers).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00">
                <a:solidFill>
                  <a:schemeClr val="dk1"/>
                </a:solidFill>
              </a:rPr>
              <a:t>Diciembre: Validación Final y Entrega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s">
                <a:solidFill>
                  <a:schemeClr val="dk1"/>
                </a:solidFill>
              </a:rPr>
              <a:t>Validación en entorno real.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s">
                <a:solidFill>
                  <a:schemeClr val="dk1"/>
                </a:solidFill>
              </a:rPr>
              <a:t>Evaluar el sistema con datos hospitalarios y ajustar según resultados.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s">
                <a:solidFill>
                  <a:schemeClr val="dk1"/>
                </a:solidFill>
              </a:rPr>
              <a:t>Ajustes finales y optimización.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s">
                <a:solidFill>
                  <a:schemeClr val="dk1"/>
                </a:solidFill>
              </a:rPr>
              <a:t>Mejorar la interfaz de usuario, tiempos de respuesta y precisión del modelo.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s">
                <a:solidFill>
                  <a:schemeClr val="dk1"/>
                </a:solidFill>
              </a:rPr>
              <a:t>Preparación de documentación completa.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s">
                <a:solidFill>
                  <a:schemeClr val="dk1"/>
                </a:solidFill>
              </a:rPr>
              <a:t>Crear manuales para usuarios y técnicos, además de una guía de despliegue.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s">
                <a:solidFill>
                  <a:schemeClr val="dk1"/>
                </a:solidFill>
              </a:rPr>
              <a:t>Presentación final del proyecto.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s">
                <a:solidFill>
                  <a:schemeClr val="dk1"/>
                </a:solidFill>
              </a:rPr>
              <a:t>Realizar una demo en vivo con métricas clave, resultados y conclusiones.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188c29da97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g3188c29da9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164fa56e8c_2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g3164fa56e8c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Hacerlo Mas Grande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18ed0aa9c0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g318ed0aa9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Hacerlo Mas Grande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164ac17e73_0_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g3164ac17e73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188c29da97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g3188c29da9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164ac17e73_0_6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g3164ac17e73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1) Describe brevemente en qué consiste el Proyecto APT, justificando su relevancia para el campo laboral de su carrera.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2) Relaciona el Proyecto APT con las competencias del perfil de egreso de su Plan de Estudio.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3) Relaciona el Proyecto APT con sus intereses profesionales.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4) Argumenta por qué el proyecto es factible de realizarse en el marco de la asignatura.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5) Cumple con los indicadores de calidad requeridos en la presentación del diseño del Proyecto APT de acuerdo a estándares definidos por la disciplina.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6) Redacta el abstract, las conclusiones y la reflexión en inglés con ideas completas que se conectan en secuencia lógica, utilizando estructuras gramaticales y vocabulario en forma correcta y pertinente al tema a un nivel intermedio alto.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161b4ceee5_0_1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g3161b4ceee5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1b3747c71c_1_1:notes"/>
          <p:cNvSpPr/>
          <p:nvPr>
            <p:ph idx="2" type="sldImg"/>
          </p:nvPr>
        </p:nvSpPr>
        <p:spPr>
          <a:xfrm>
            <a:off x="397565" y="685488"/>
            <a:ext cx="6061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g31b3747c71c_1_1:notes"/>
          <p:cNvSpPr txBox="1"/>
          <p:nvPr>
            <p:ph idx="1" type="body"/>
          </p:nvPr>
        </p:nvSpPr>
        <p:spPr>
          <a:xfrm>
            <a:off x="685799" y="434339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9600" lIns="89600" spcFirstLastPara="1" rIns="89600" wrap="square" tIns="89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5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Cloud Scheduler para la arquitectura</a:t>
            </a:r>
            <a:endParaRPr b="1" sz="35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5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08" name="Google Shape;508;g31b3747c71c_1_1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89600" lIns="89600" spcFirstLastPara="1" rIns="89600" wrap="square" tIns="89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01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4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790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35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69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136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581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161b4ceee5_0_1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g3161b4ceee5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164ac17e73_0_1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g3164ac17e73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18076a262b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g318076a26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1951d352de_0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g31951d352d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164ac17e73_0_12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g3164ac17e73_0_1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1951d352de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4" name="Google Shape;564;g31951d352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1bcd7d0b45_0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2" name="Google Shape;572;g31bcd7d0b4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1bcd7d0b45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1" name="Google Shape;581;g31bcd7d0b4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11d6d008b5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311d6d008b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164fa56e8c_2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9" name="Google Shape;589;g3164fa56e8c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1bcd7d0b45_0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6" name="Google Shape;596;g31bcd7d0b4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164ac17e73_0_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g3164ac17e73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164ac17e73_0_1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g3164ac17e73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164ac17e73_0_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4" name="Google Shape;614;g3164ac17e73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Incorporar el cycle time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1bcd7d0b45_0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g31bcd7d0b4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Incorporar el cycle time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161b4ceee5_0_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6" name="Google Shape;626;g3161b4ceee5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164ac17e73_0_12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3" name="Google Shape;633;g3164ac17e73_0_1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Lo vamos a diseñar la otra semana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188c29da97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1" name="Google Shape;641;g3188c29da9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1bcd7d0b45_0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8" name="Google Shape;648;g31bcd7d0b4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164fa56e8c_1_2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3164fa56e8c_1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1bcd7d0b45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5" name="Google Shape;655;g31bcd7d0b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31c5805623c_3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2" name="Google Shape;662;g31c5805623c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1c7970265d_1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g31c7970265d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164fa56e8c_1_19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5" name="Google Shape;675;g3164fa56e8c_1_19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1951d352de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2" name="Google Shape;682;g31951d352d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3161b4ceee5_0_1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3" name="Google Shape;693;g3161b4ceee5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1bcd7d0b45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" name="Google Shape;700;g31bcd7d0b4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0" name="Google Shape;71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164fa56e8c_1_5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3164fa56e8c_1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161b4ceee5_0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3161b4ceee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164fa56e8c_1_16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g3164fa56e8c_1_1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poner mas “ACIDO” la visión que sea mas inspirador.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ponerle mas chachara en la vision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161b4ceee5_0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g3161b4ceee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18ed0aa9c0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g318ed0aa9c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VER BIEN EL OPORTUNITY CANVA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Oscura">
  <p:cSld name="Anid_principal_2_3_1_1">
    <p:bg>
      <p:bgPr>
        <a:solidFill>
          <a:srgbClr val="292929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27350"/>
            <a:ext cx="91440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2"/>
          <p:cNvSpPr txBox="1"/>
          <p:nvPr/>
        </p:nvSpPr>
        <p:spPr>
          <a:xfrm>
            <a:off x="8395106" y="4940275"/>
            <a:ext cx="261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EDEDED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800" u="none" cap="none" strike="noStrike">
              <a:solidFill>
                <a:srgbClr val="EDEDE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Google Shape;9;p12"/>
          <p:cNvSpPr txBox="1"/>
          <p:nvPr/>
        </p:nvSpPr>
        <p:spPr>
          <a:xfrm>
            <a:off x="3194546" y="4945520"/>
            <a:ext cx="27549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600"/>
              <a:buFont typeface="Poppins"/>
              <a:buNone/>
            </a:pPr>
            <a:r>
              <a:rPr b="0" i="0" lang="es" sz="600" u="none" cap="none" strike="noStrike">
                <a:solidFill>
                  <a:srgbClr val="EDEDED"/>
                </a:solidFill>
                <a:latin typeface="Poppins"/>
                <a:ea typeface="Poppins"/>
                <a:cs typeface="Poppins"/>
                <a:sym typeface="Poppins"/>
              </a:rPr>
              <a:t>DUOC UC</a:t>
            </a:r>
            <a:endParaRPr b="0" i="0" sz="600" u="none" cap="none" strike="noStrike">
              <a:solidFill>
                <a:srgbClr val="EDEDE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Google Shape;10;p12"/>
          <p:cNvSpPr txBox="1"/>
          <p:nvPr>
            <p:ph idx="1" type="body"/>
          </p:nvPr>
        </p:nvSpPr>
        <p:spPr>
          <a:xfrm>
            <a:off x="472675" y="2207298"/>
            <a:ext cx="4845600" cy="23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ppins Light"/>
              <a:buChar char="●"/>
              <a:defRPr b="0" i="0" sz="12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292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Light"/>
              <a:buChar char="○"/>
              <a:defRPr b="0" i="0" sz="10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2794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Poppins Light"/>
              <a:buChar char="■"/>
              <a:defRPr b="0" i="0" sz="8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2794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Poppins Light"/>
              <a:buChar char="●"/>
              <a:defRPr b="0" i="0" sz="8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2794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Poppins Light"/>
              <a:buChar char="○"/>
              <a:defRPr b="0" i="0" sz="8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2794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Poppins Light"/>
              <a:buChar char="■"/>
              <a:defRPr b="0" i="0" sz="8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2794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Poppins Light"/>
              <a:buChar char="●"/>
              <a:defRPr b="0" i="0" sz="8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2794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Poppins Light"/>
              <a:buChar char="○"/>
              <a:defRPr b="0" i="0" sz="8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2794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Poppins Light"/>
              <a:buChar char="■"/>
              <a:defRPr b="0" i="0" sz="8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11" name="Google Shape;11;p12"/>
          <p:cNvSpPr txBox="1"/>
          <p:nvPr>
            <p:ph type="title"/>
          </p:nvPr>
        </p:nvSpPr>
        <p:spPr>
          <a:xfrm>
            <a:off x="499350" y="381600"/>
            <a:ext cx="42624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0" i="0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2"/>
          <p:cNvSpPr txBox="1"/>
          <p:nvPr>
            <p:ph idx="2" type="title"/>
          </p:nvPr>
        </p:nvSpPr>
        <p:spPr>
          <a:xfrm>
            <a:off x="499350" y="269075"/>
            <a:ext cx="20526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ulo y footer - Clara">
  <p:cSld name="Anid_principal_2_3_1_2">
    <p:bg>
      <p:bgPr>
        <a:solidFill>
          <a:srgbClr val="EDEDED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/>
        </p:nvSpPr>
        <p:spPr>
          <a:xfrm>
            <a:off x="3194546" y="4945520"/>
            <a:ext cx="27549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600"/>
              <a:buFont typeface="Poppins"/>
              <a:buNone/>
            </a:pPr>
            <a:r>
              <a:rPr b="0" i="0" lang="es" sz="600" u="none" cap="none" strike="noStrike">
                <a:solidFill>
                  <a:srgbClr val="292929"/>
                </a:solidFill>
                <a:latin typeface="Poppins"/>
                <a:ea typeface="Poppins"/>
                <a:cs typeface="Poppins"/>
                <a:sym typeface="Poppins"/>
              </a:rPr>
              <a:t>DUOC UC</a:t>
            </a:r>
            <a:endParaRPr b="0" i="0" sz="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" name="Google Shape;78;p20"/>
          <p:cNvSpPr txBox="1"/>
          <p:nvPr/>
        </p:nvSpPr>
        <p:spPr>
          <a:xfrm>
            <a:off x="8395106" y="4940275"/>
            <a:ext cx="261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" name="Google Shape;79;p20"/>
          <p:cNvSpPr txBox="1"/>
          <p:nvPr>
            <p:ph type="title"/>
          </p:nvPr>
        </p:nvSpPr>
        <p:spPr>
          <a:xfrm>
            <a:off x="499350" y="381600"/>
            <a:ext cx="4270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0" name="Google Shape;8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27350"/>
            <a:ext cx="91440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675" y="4881575"/>
            <a:ext cx="461325" cy="2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0"/>
          <p:cNvSpPr txBox="1"/>
          <p:nvPr>
            <p:ph idx="2" type="title"/>
          </p:nvPr>
        </p:nvSpPr>
        <p:spPr>
          <a:xfrm>
            <a:off x="499350" y="269075"/>
            <a:ext cx="20526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ulo y footer - Oscura">
  <p:cSld name="Anid_principal_2_3_1_1_2">
    <p:bg>
      <p:bgPr>
        <a:solidFill>
          <a:srgbClr val="292929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27350"/>
            <a:ext cx="91440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21"/>
          <p:cNvPicPr preferRelativeResize="0"/>
          <p:nvPr/>
        </p:nvPicPr>
        <p:blipFill rotWithShape="1">
          <a:blip r:embed="rId3">
            <a:alphaModFix/>
          </a:blip>
          <a:srcRect b="0" l="602" r="602" t="0"/>
          <a:stretch/>
        </p:blipFill>
        <p:spPr>
          <a:xfrm>
            <a:off x="472675" y="4881575"/>
            <a:ext cx="461325" cy="21274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1"/>
          <p:cNvSpPr txBox="1"/>
          <p:nvPr/>
        </p:nvSpPr>
        <p:spPr>
          <a:xfrm>
            <a:off x="8395106" y="4940275"/>
            <a:ext cx="261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EDEDED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800" u="none" cap="none" strike="noStrike">
              <a:solidFill>
                <a:srgbClr val="EDEDE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" name="Google Shape;87;p21"/>
          <p:cNvSpPr txBox="1"/>
          <p:nvPr/>
        </p:nvSpPr>
        <p:spPr>
          <a:xfrm>
            <a:off x="3194546" y="4945520"/>
            <a:ext cx="27549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600"/>
              <a:buFont typeface="Poppins"/>
              <a:buNone/>
            </a:pPr>
            <a:r>
              <a:rPr b="0" i="0" lang="es" sz="600" u="none" cap="none" strike="noStrike">
                <a:solidFill>
                  <a:srgbClr val="EDEDED"/>
                </a:solidFill>
                <a:latin typeface="Poppins"/>
                <a:ea typeface="Poppins"/>
                <a:cs typeface="Poppins"/>
                <a:sym typeface="Poppins"/>
              </a:rPr>
              <a:t>DUOC UC</a:t>
            </a:r>
            <a:endParaRPr b="0" i="0" sz="600" u="none" cap="none" strike="noStrike">
              <a:solidFill>
                <a:srgbClr val="EDEDE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" name="Google Shape;88;p21"/>
          <p:cNvSpPr txBox="1"/>
          <p:nvPr>
            <p:ph type="title"/>
          </p:nvPr>
        </p:nvSpPr>
        <p:spPr>
          <a:xfrm>
            <a:off x="499350" y="269075"/>
            <a:ext cx="20526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2" type="title"/>
          </p:nvPr>
        </p:nvSpPr>
        <p:spPr>
          <a:xfrm>
            <a:off x="499350" y="381600"/>
            <a:ext cx="42624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0" i="0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Equipo">
  <p:cSld name="Anid_principal_2_2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27350"/>
            <a:ext cx="91440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675" y="4881575"/>
            <a:ext cx="461325" cy="2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3"/>
          <p:cNvSpPr txBox="1"/>
          <p:nvPr/>
        </p:nvSpPr>
        <p:spPr>
          <a:xfrm>
            <a:off x="8395106" y="4940275"/>
            <a:ext cx="261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4" name="Google Shape;94;p23"/>
          <p:cNvSpPr txBox="1"/>
          <p:nvPr/>
        </p:nvSpPr>
        <p:spPr>
          <a:xfrm>
            <a:off x="1268624" y="4945525"/>
            <a:ext cx="66069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600"/>
              <a:buFont typeface="Poppins"/>
              <a:buNone/>
            </a:pPr>
            <a:r>
              <a:rPr b="0" i="0" lang="es" sz="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DUOC UC</a:t>
            </a:r>
            <a:endParaRPr b="0" i="0" sz="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5" name="Google Shape;95;p23"/>
          <p:cNvSpPr txBox="1"/>
          <p:nvPr/>
        </p:nvSpPr>
        <p:spPr>
          <a:xfrm rot="10800000">
            <a:off x="2149300" y="1545075"/>
            <a:ext cx="280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2155900" y="433650"/>
            <a:ext cx="5451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 Light"/>
              <a:buChar char="●"/>
              <a:defRPr b="0" i="0" sz="1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 Light"/>
              <a:buChar char="○"/>
              <a:defRPr b="0" i="0" sz="1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 Light"/>
              <a:buChar char="■"/>
              <a:defRPr b="0" i="0" sz="1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 Light"/>
              <a:buChar char="●"/>
              <a:defRPr b="0" i="0" sz="1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 Light"/>
              <a:buChar char="○"/>
              <a:defRPr b="0" i="0" sz="1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 Light"/>
              <a:buChar char="■"/>
              <a:defRPr b="0" i="0" sz="1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 Light"/>
              <a:buChar char="●"/>
              <a:defRPr b="0" i="0" sz="1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 Light"/>
              <a:buChar char="○"/>
              <a:defRPr b="0" i="0" sz="1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 Light"/>
              <a:buChar char="■"/>
              <a:defRPr b="0" i="0" sz="1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97" name="Google Shape;97;p23"/>
          <p:cNvSpPr/>
          <p:nvPr>
            <p:ph idx="2" type="pic"/>
          </p:nvPr>
        </p:nvSpPr>
        <p:spPr>
          <a:xfrm>
            <a:off x="3084650" y="3630950"/>
            <a:ext cx="869400" cy="8694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23"/>
          <p:cNvSpPr/>
          <p:nvPr>
            <p:ph idx="3" type="pic"/>
          </p:nvPr>
        </p:nvSpPr>
        <p:spPr>
          <a:xfrm>
            <a:off x="2155900" y="3630950"/>
            <a:ext cx="869400" cy="8694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23"/>
          <p:cNvSpPr/>
          <p:nvPr>
            <p:ph idx="4" type="pic"/>
          </p:nvPr>
        </p:nvSpPr>
        <p:spPr>
          <a:xfrm>
            <a:off x="4013400" y="3630950"/>
            <a:ext cx="869400" cy="8694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23"/>
          <p:cNvSpPr/>
          <p:nvPr>
            <p:ph idx="5" type="pic"/>
          </p:nvPr>
        </p:nvSpPr>
        <p:spPr>
          <a:xfrm>
            <a:off x="4942150" y="3630950"/>
            <a:ext cx="869400" cy="869400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23"/>
          <p:cNvSpPr/>
          <p:nvPr>
            <p:ph idx="6" type="pic"/>
          </p:nvPr>
        </p:nvSpPr>
        <p:spPr>
          <a:xfrm>
            <a:off x="5870900" y="3630950"/>
            <a:ext cx="869400" cy="869400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23"/>
          <p:cNvSpPr/>
          <p:nvPr>
            <p:ph idx="7" type="pic"/>
          </p:nvPr>
        </p:nvSpPr>
        <p:spPr>
          <a:xfrm>
            <a:off x="6799650" y="3630950"/>
            <a:ext cx="869400" cy="8694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3"/>
          <p:cNvSpPr/>
          <p:nvPr>
            <p:ph idx="8" type="pic"/>
          </p:nvPr>
        </p:nvSpPr>
        <p:spPr>
          <a:xfrm>
            <a:off x="3084650" y="2689425"/>
            <a:ext cx="869400" cy="86940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23"/>
          <p:cNvSpPr/>
          <p:nvPr>
            <p:ph idx="9" type="pic"/>
          </p:nvPr>
        </p:nvSpPr>
        <p:spPr>
          <a:xfrm>
            <a:off x="2155900" y="2689425"/>
            <a:ext cx="869400" cy="8694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/>
          <p:nvPr>
            <p:ph idx="13" type="pic"/>
          </p:nvPr>
        </p:nvSpPr>
        <p:spPr>
          <a:xfrm>
            <a:off x="4013400" y="2689425"/>
            <a:ext cx="869400" cy="8694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/>
          <p:nvPr>
            <p:ph idx="14" type="pic"/>
          </p:nvPr>
        </p:nvSpPr>
        <p:spPr>
          <a:xfrm>
            <a:off x="4942150" y="2689425"/>
            <a:ext cx="869400" cy="8694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23"/>
          <p:cNvSpPr/>
          <p:nvPr>
            <p:ph idx="15" type="pic"/>
          </p:nvPr>
        </p:nvSpPr>
        <p:spPr>
          <a:xfrm>
            <a:off x="5870900" y="2689425"/>
            <a:ext cx="869400" cy="869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3"/>
          <p:cNvSpPr/>
          <p:nvPr>
            <p:ph idx="16" type="pic"/>
          </p:nvPr>
        </p:nvSpPr>
        <p:spPr>
          <a:xfrm>
            <a:off x="6799650" y="2689425"/>
            <a:ext cx="869400" cy="869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3"/>
          <p:cNvSpPr/>
          <p:nvPr>
            <p:ph idx="17" type="pic"/>
          </p:nvPr>
        </p:nvSpPr>
        <p:spPr>
          <a:xfrm>
            <a:off x="3084650" y="1747900"/>
            <a:ext cx="869400" cy="8694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3"/>
          <p:cNvSpPr/>
          <p:nvPr>
            <p:ph idx="18" type="pic"/>
          </p:nvPr>
        </p:nvSpPr>
        <p:spPr>
          <a:xfrm>
            <a:off x="2155900" y="1747900"/>
            <a:ext cx="869400" cy="869400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3"/>
          <p:cNvSpPr/>
          <p:nvPr>
            <p:ph idx="19" type="pic"/>
          </p:nvPr>
        </p:nvSpPr>
        <p:spPr>
          <a:xfrm>
            <a:off x="4013400" y="1747900"/>
            <a:ext cx="869400" cy="869400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23"/>
          <p:cNvSpPr/>
          <p:nvPr>
            <p:ph idx="20" type="pic"/>
          </p:nvPr>
        </p:nvSpPr>
        <p:spPr>
          <a:xfrm>
            <a:off x="4942150" y="1747900"/>
            <a:ext cx="869400" cy="8694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23"/>
          <p:cNvSpPr/>
          <p:nvPr>
            <p:ph idx="21" type="pic"/>
          </p:nvPr>
        </p:nvSpPr>
        <p:spPr>
          <a:xfrm>
            <a:off x="5870900" y="1747900"/>
            <a:ext cx="869400" cy="8694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3"/>
          <p:cNvSpPr/>
          <p:nvPr>
            <p:ph idx="22" type="pic"/>
          </p:nvPr>
        </p:nvSpPr>
        <p:spPr>
          <a:xfrm>
            <a:off x="6799650" y="1747900"/>
            <a:ext cx="869400" cy="869400"/>
          </a:xfrm>
          <a:prstGeom prst="rect">
            <a:avLst/>
          </a:prstGeom>
          <a:noFill/>
          <a:ln>
            <a:noFill/>
          </a:ln>
        </p:spPr>
      </p:sp>
      <p:pic>
        <p:nvPicPr>
          <p:cNvPr id="115" name="Google Shape;115;p23"/>
          <p:cNvPicPr preferRelativeResize="0"/>
          <p:nvPr/>
        </p:nvPicPr>
        <p:blipFill rotWithShape="1">
          <a:blip r:embed="rId2">
            <a:alphaModFix/>
          </a:blip>
          <a:srcRect b="0" l="47070" r="0" t="0"/>
          <a:stretch/>
        </p:blipFill>
        <p:spPr>
          <a:xfrm rot="5400000">
            <a:off x="-782388" y="2309787"/>
            <a:ext cx="4840225" cy="2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Agenda / Indice largo">
  <p:cSld name="Anid_principal_2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27350"/>
            <a:ext cx="91440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4"/>
          <p:cNvSpPr txBox="1"/>
          <p:nvPr>
            <p:ph idx="1" type="body"/>
          </p:nvPr>
        </p:nvSpPr>
        <p:spPr>
          <a:xfrm>
            <a:off x="499350" y="1937625"/>
            <a:ext cx="4845600" cy="28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●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○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175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■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●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○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1750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■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17500" lvl="6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●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17500" lvl="7" marL="3657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○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17500" lvl="8" marL="4114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■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pic>
        <p:nvPicPr>
          <p:cNvPr id="119" name="Google Shape;119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634400"/>
            <a:ext cx="91440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4"/>
          <p:cNvSpPr txBox="1"/>
          <p:nvPr>
            <p:ph type="title"/>
          </p:nvPr>
        </p:nvSpPr>
        <p:spPr>
          <a:xfrm>
            <a:off x="499350" y="604800"/>
            <a:ext cx="48456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None/>
              <a:defRPr b="0" i="0" sz="2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1" name="Google Shape;12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675" y="4881575"/>
            <a:ext cx="461325" cy="2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4"/>
          <p:cNvSpPr txBox="1"/>
          <p:nvPr/>
        </p:nvSpPr>
        <p:spPr>
          <a:xfrm>
            <a:off x="8395106" y="4940275"/>
            <a:ext cx="261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" name="Google Shape;123;p24"/>
          <p:cNvSpPr txBox="1"/>
          <p:nvPr/>
        </p:nvSpPr>
        <p:spPr>
          <a:xfrm>
            <a:off x="1268624" y="4945525"/>
            <a:ext cx="66069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600"/>
              <a:buFont typeface="Poppins"/>
              <a:buNone/>
            </a:pPr>
            <a:r>
              <a:rPr b="0" i="0" lang="es" sz="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DUOC UC</a:t>
            </a:r>
            <a:endParaRPr b="0" i="0" sz="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4" name="Google Shape;124;p24"/>
          <p:cNvSpPr txBox="1"/>
          <p:nvPr>
            <p:ph idx="2" type="title"/>
          </p:nvPr>
        </p:nvSpPr>
        <p:spPr>
          <a:xfrm>
            <a:off x="499350" y="269075"/>
            <a:ext cx="20526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Agenda / Indice corto">
  <p:cSld name="CUSTOM_4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27350"/>
            <a:ext cx="91440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675" y="4881575"/>
            <a:ext cx="461325" cy="2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5"/>
          <p:cNvSpPr txBox="1"/>
          <p:nvPr/>
        </p:nvSpPr>
        <p:spPr>
          <a:xfrm>
            <a:off x="8395106" y="4940275"/>
            <a:ext cx="261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9" name="Google Shape;129;p25"/>
          <p:cNvSpPr txBox="1"/>
          <p:nvPr/>
        </p:nvSpPr>
        <p:spPr>
          <a:xfrm>
            <a:off x="1268624" y="4945525"/>
            <a:ext cx="66069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600"/>
              <a:buFont typeface="Poppins"/>
              <a:buNone/>
            </a:pPr>
            <a:r>
              <a:rPr b="0" i="0" lang="es" sz="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DUOC UC</a:t>
            </a:r>
            <a:endParaRPr b="0" i="0" sz="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0" name="Google Shape;130;p25"/>
          <p:cNvSpPr txBox="1"/>
          <p:nvPr>
            <p:ph idx="1" type="body"/>
          </p:nvPr>
        </p:nvSpPr>
        <p:spPr>
          <a:xfrm>
            <a:off x="2547525" y="1144800"/>
            <a:ext cx="4845600" cy="28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Char char="●"/>
              <a:defRPr b="0" i="0" sz="30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4191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Char char="○"/>
              <a:defRPr b="0" i="0" sz="30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4191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Char char="■"/>
              <a:defRPr b="0" i="0" sz="30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4191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Char char="●"/>
              <a:defRPr b="0" i="0" sz="30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4191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Char char="○"/>
              <a:defRPr b="0" i="0" sz="30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41910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Char char="■"/>
              <a:defRPr b="0" i="0" sz="30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419100" lvl="6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Char char="●"/>
              <a:defRPr b="0" i="0" sz="30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419100" lvl="7" marL="3657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Char char="○"/>
              <a:defRPr b="0" i="0" sz="30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419100" lvl="8" marL="4114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Char char="■"/>
              <a:defRPr b="0" i="0" sz="30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131" name="Google Shape;131;p25"/>
          <p:cNvSpPr txBox="1"/>
          <p:nvPr>
            <p:ph type="title"/>
          </p:nvPr>
        </p:nvSpPr>
        <p:spPr>
          <a:xfrm>
            <a:off x="499350" y="269075"/>
            <a:ext cx="13689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pic>
        <p:nvPicPr>
          <p:cNvPr id="132" name="Google Shape;132;p25"/>
          <p:cNvPicPr preferRelativeResize="0"/>
          <p:nvPr/>
        </p:nvPicPr>
        <p:blipFill rotWithShape="1">
          <a:blip r:embed="rId2">
            <a:alphaModFix/>
          </a:blip>
          <a:srcRect b="0" l="47070" r="0" t="0"/>
          <a:stretch/>
        </p:blipFill>
        <p:spPr>
          <a:xfrm rot="5400000">
            <a:off x="-278163" y="2312162"/>
            <a:ext cx="4840225" cy="2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Una columna">
  <p:cSld name="CUSTOM_8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27350"/>
            <a:ext cx="91440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675" y="4881575"/>
            <a:ext cx="461325" cy="2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6"/>
          <p:cNvSpPr txBox="1"/>
          <p:nvPr/>
        </p:nvSpPr>
        <p:spPr>
          <a:xfrm>
            <a:off x="8395106" y="4940275"/>
            <a:ext cx="261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7" name="Google Shape;137;p26"/>
          <p:cNvSpPr txBox="1"/>
          <p:nvPr/>
        </p:nvSpPr>
        <p:spPr>
          <a:xfrm>
            <a:off x="1268624" y="4945525"/>
            <a:ext cx="66069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600"/>
              <a:buFont typeface="Poppins"/>
              <a:buNone/>
            </a:pPr>
            <a:r>
              <a:rPr b="0" i="0" lang="es" sz="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DUOC UC</a:t>
            </a:r>
            <a:endParaRPr b="0" i="0" sz="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8" name="Google Shape;138;p26"/>
          <p:cNvSpPr txBox="1"/>
          <p:nvPr>
            <p:ph idx="1" type="body"/>
          </p:nvPr>
        </p:nvSpPr>
        <p:spPr>
          <a:xfrm>
            <a:off x="2149200" y="1962150"/>
            <a:ext cx="4845600" cy="23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●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○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■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●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○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■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●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○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■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139" name="Google Shape;139;p26"/>
          <p:cNvSpPr txBox="1"/>
          <p:nvPr>
            <p:ph type="title"/>
          </p:nvPr>
        </p:nvSpPr>
        <p:spPr>
          <a:xfrm>
            <a:off x="499350" y="269075"/>
            <a:ext cx="20526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Dos columnas">
  <p:cSld name="CUSTOM_8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27350"/>
            <a:ext cx="91440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675" y="4881575"/>
            <a:ext cx="461325" cy="2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7"/>
          <p:cNvSpPr txBox="1"/>
          <p:nvPr/>
        </p:nvSpPr>
        <p:spPr>
          <a:xfrm>
            <a:off x="8395106" y="4940275"/>
            <a:ext cx="261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4" name="Google Shape;144;p27"/>
          <p:cNvSpPr txBox="1"/>
          <p:nvPr/>
        </p:nvSpPr>
        <p:spPr>
          <a:xfrm>
            <a:off x="1268624" y="4945525"/>
            <a:ext cx="66069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600"/>
              <a:buFont typeface="Poppins"/>
              <a:buNone/>
            </a:pPr>
            <a:r>
              <a:rPr b="0" i="0" lang="es" sz="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DUOC UC</a:t>
            </a:r>
            <a:endParaRPr b="0" i="0" sz="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5" name="Google Shape;145;p27"/>
          <p:cNvSpPr txBox="1"/>
          <p:nvPr>
            <p:ph idx="1" type="body"/>
          </p:nvPr>
        </p:nvSpPr>
        <p:spPr>
          <a:xfrm>
            <a:off x="2154300" y="2476500"/>
            <a:ext cx="3060900" cy="21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●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○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■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●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○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■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●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○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■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146" name="Google Shape;146;p27"/>
          <p:cNvSpPr txBox="1"/>
          <p:nvPr>
            <p:ph idx="2" type="body"/>
          </p:nvPr>
        </p:nvSpPr>
        <p:spPr>
          <a:xfrm>
            <a:off x="5466300" y="2476500"/>
            <a:ext cx="3064200" cy="21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●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○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■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●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○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■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●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○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■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147" name="Google Shape;147;p27"/>
          <p:cNvSpPr txBox="1"/>
          <p:nvPr>
            <p:ph type="title"/>
          </p:nvPr>
        </p:nvSpPr>
        <p:spPr>
          <a:xfrm>
            <a:off x="2149200" y="1631100"/>
            <a:ext cx="30609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48" name="Google Shape;148;p27"/>
          <p:cNvSpPr txBox="1"/>
          <p:nvPr>
            <p:ph idx="3" type="title"/>
          </p:nvPr>
        </p:nvSpPr>
        <p:spPr>
          <a:xfrm>
            <a:off x="5464350" y="1631100"/>
            <a:ext cx="30609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49" name="Google Shape;149;p27"/>
          <p:cNvSpPr txBox="1"/>
          <p:nvPr>
            <p:ph idx="4" type="title"/>
          </p:nvPr>
        </p:nvSpPr>
        <p:spPr>
          <a:xfrm>
            <a:off x="499350" y="269075"/>
            <a:ext cx="20526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150" name="Google Shape;150;p27"/>
          <p:cNvSpPr txBox="1"/>
          <p:nvPr>
            <p:ph idx="5" type="title"/>
          </p:nvPr>
        </p:nvSpPr>
        <p:spPr>
          <a:xfrm>
            <a:off x="499350" y="381600"/>
            <a:ext cx="64953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illa color principal">
  <p:cSld name="Anid_principal_1">
    <p:bg>
      <p:bgPr>
        <a:solidFill>
          <a:srgbClr val="FF704E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27350"/>
            <a:ext cx="91440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675" y="4881575"/>
            <a:ext cx="461325" cy="2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8"/>
          <p:cNvSpPr txBox="1"/>
          <p:nvPr/>
        </p:nvSpPr>
        <p:spPr>
          <a:xfrm>
            <a:off x="8395106" y="4940275"/>
            <a:ext cx="261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5" name="Google Shape;15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463800"/>
            <a:ext cx="91440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8"/>
          <p:cNvSpPr txBox="1"/>
          <p:nvPr/>
        </p:nvSpPr>
        <p:spPr>
          <a:xfrm>
            <a:off x="1268624" y="4945525"/>
            <a:ext cx="66069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600"/>
              <a:buFont typeface="Poppins"/>
              <a:buNone/>
            </a:pPr>
            <a:r>
              <a:rPr b="0" i="0" lang="es" sz="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DUOC UC</a:t>
            </a:r>
            <a:endParaRPr b="0" i="0" sz="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7" name="Google Shape;157;p28"/>
          <p:cNvSpPr txBox="1"/>
          <p:nvPr>
            <p:ph type="title"/>
          </p:nvPr>
        </p:nvSpPr>
        <p:spPr>
          <a:xfrm>
            <a:off x="2149200" y="2782800"/>
            <a:ext cx="6510000" cy="19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 Light"/>
              <a:buNone/>
              <a:defRPr b="0" i="0" sz="40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8"/>
          <p:cNvSpPr txBox="1"/>
          <p:nvPr>
            <p:ph idx="1" type="subTitle"/>
          </p:nvPr>
        </p:nvSpPr>
        <p:spPr>
          <a:xfrm>
            <a:off x="502675" y="2782800"/>
            <a:ext cx="1526100" cy="19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 Light"/>
              <a:buNone/>
              <a:defRPr b="0" i="0" sz="40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illa + fotografía color principal">
  <p:cSld name="Anid_principal_1_1">
    <p:bg>
      <p:bgPr>
        <a:solidFill>
          <a:srgbClr val="FF704E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27350"/>
            <a:ext cx="91440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675" y="4881575"/>
            <a:ext cx="461325" cy="2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9"/>
          <p:cNvSpPr txBox="1"/>
          <p:nvPr/>
        </p:nvSpPr>
        <p:spPr>
          <a:xfrm>
            <a:off x="8395106" y="4940275"/>
            <a:ext cx="261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3" name="Google Shape;163;p29"/>
          <p:cNvSpPr/>
          <p:nvPr>
            <p:ph idx="2" type="pic"/>
          </p:nvPr>
        </p:nvSpPr>
        <p:spPr>
          <a:xfrm>
            <a:off x="0" y="0"/>
            <a:ext cx="9144000" cy="2566800"/>
          </a:xfrm>
          <a:prstGeom prst="rect">
            <a:avLst/>
          </a:prstGeom>
          <a:noFill/>
          <a:ln>
            <a:noFill/>
          </a:ln>
        </p:spPr>
      </p:sp>
      <p:pic>
        <p:nvPicPr>
          <p:cNvPr id="164" name="Google Shape;164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463800"/>
            <a:ext cx="91440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9"/>
          <p:cNvSpPr txBox="1"/>
          <p:nvPr/>
        </p:nvSpPr>
        <p:spPr>
          <a:xfrm>
            <a:off x="1268624" y="4945525"/>
            <a:ext cx="66069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600"/>
              <a:buFont typeface="Poppins"/>
              <a:buNone/>
            </a:pPr>
            <a:r>
              <a:rPr b="0" i="0" lang="es" sz="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DUOC UC</a:t>
            </a:r>
            <a:endParaRPr b="0" i="0" sz="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6" name="Google Shape;166;p29"/>
          <p:cNvSpPr txBox="1"/>
          <p:nvPr>
            <p:ph type="title"/>
          </p:nvPr>
        </p:nvSpPr>
        <p:spPr>
          <a:xfrm>
            <a:off x="2149200" y="2782800"/>
            <a:ext cx="6510000" cy="19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 Light"/>
              <a:buNone/>
              <a:defRPr b="0" i="0" sz="40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9"/>
          <p:cNvSpPr txBox="1"/>
          <p:nvPr>
            <p:ph idx="1" type="subTitle"/>
          </p:nvPr>
        </p:nvSpPr>
        <p:spPr>
          <a:xfrm>
            <a:off x="502675" y="2782800"/>
            <a:ext cx="1526100" cy="19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 Light"/>
              <a:buNone/>
              <a:defRPr b="0" i="0" sz="40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portadilla">
  <p:cSld name="Anid_principal_1_3">
    <p:bg>
      <p:bgPr>
        <a:solidFill>
          <a:schemeClr val="accen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27350"/>
            <a:ext cx="91440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675" y="4881575"/>
            <a:ext cx="461325" cy="2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0"/>
          <p:cNvSpPr txBox="1"/>
          <p:nvPr/>
        </p:nvSpPr>
        <p:spPr>
          <a:xfrm>
            <a:off x="8395106" y="4940275"/>
            <a:ext cx="261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2" name="Google Shape;172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463800"/>
            <a:ext cx="91440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0"/>
          <p:cNvSpPr txBox="1"/>
          <p:nvPr/>
        </p:nvSpPr>
        <p:spPr>
          <a:xfrm>
            <a:off x="1268624" y="4945525"/>
            <a:ext cx="66069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600"/>
              <a:buFont typeface="Poppins"/>
              <a:buNone/>
            </a:pPr>
            <a:r>
              <a:rPr b="0" i="0" lang="es" sz="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DUOC UC</a:t>
            </a:r>
            <a:endParaRPr b="0" i="0" sz="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4" name="Google Shape;174;p30"/>
          <p:cNvSpPr txBox="1"/>
          <p:nvPr>
            <p:ph type="title"/>
          </p:nvPr>
        </p:nvSpPr>
        <p:spPr>
          <a:xfrm>
            <a:off x="2149200" y="2782800"/>
            <a:ext cx="6510000" cy="19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0" i="0" sz="4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75" name="Google Shape;175;p30"/>
          <p:cNvSpPr txBox="1"/>
          <p:nvPr>
            <p:ph idx="1" type="subTitle"/>
          </p:nvPr>
        </p:nvSpPr>
        <p:spPr>
          <a:xfrm>
            <a:off x="502675" y="2782800"/>
            <a:ext cx="1526100" cy="19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Poppins Light"/>
              <a:buNone/>
              <a:defRPr b="0" i="0" sz="4000" u="none" cap="none" strike="noStrike">
                <a:solidFill>
                  <a:schemeClr val="l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" name="Google Shape;176;p30"/>
          <p:cNvSpPr txBox="1"/>
          <p:nvPr>
            <p:ph idx="2" type="title"/>
          </p:nvPr>
        </p:nvSpPr>
        <p:spPr>
          <a:xfrm>
            <a:off x="499350" y="269075"/>
            <a:ext cx="20526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Clara">
  <p:cSld name="Anid_principal_2_3_1">
    <p:bg>
      <p:bgPr>
        <a:solidFill>
          <a:srgbClr val="EDEDED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3"/>
          <p:cNvSpPr txBox="1"/>
          <p:nvPr/>
        </p:nvSpPr>
        <p:spPr>
          <a:xfrm>
            <a:off x="3194546" y="4945520"/>
            <a:ext cx="27549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600"/>
              <a:buFont typeface="Poppins"/>
              <a:buNone/>
            </a:pPr>
            <a:r>
              <a:rPr b="0" i="0" lang="es" sz="600" u="none" cap="none" strike="noStrike">
                <a:solidFill>
                  <a:srgbClr val="292929"/>
                </a:solidFill>
                <a:latin typeface="Poppins"/>
                <a:ea typeface="Poppins"/>
                <a:cs typeface="Poppins"/>
                <a:sym typeface="Poppins"/>
              </a:rPr>
              <a:t>DUOC UC</a:t>
            </a:r>
            <a:endParaRPr b="0" i="0" sz="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Google Shape;15;p13"/>
          <p:cNvSpPr txBox="1"/>
          <p:nvPr/>
        </p:nvSpPr>
        <p:spPr>
          <a:xfrm>
            <a:off x="8395106" y="4940275"/>
            <a:ext cx="261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" name="Google Shape;1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27350"/>
            <a:ext cx="91440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3"/>
          <p:cNvSpPr txBox="1"/>
          <p:nvPr>
            <p:ph type="title"/>
          </p:nvPr>
        </p:nvSpPr>
        <p:spPr>
          <a:xfrm>
            <a:off x="499350" y="269075"/>
            <a:ext cx="20526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18" name="Google Shape;18;p13"/>
          <p:cNvSpPr txBox="1"/>
          <p:nvPr>
            <p:ph idx="2" type="title"/>
          </p:nvPr>
        </p:nvSpPr>
        <p:spPr>
          <a:xfrm>
            <a:off x="499350" y="381600"/>
            <a:ext cx="42549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13"/>
          <p:cNvSpPr txBox="1"/>
          <p:nvPr>
            <p:ph idx="1" type="body"/>
          </p:nvPr>
        </p:nvSpPr>
        <p:spPr>
          <a:xfrm>
            <a:off x="472675" y="2207298"/>
            <a:ext cx="4845600" cy="23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●"/>
              <a:defRPr b="0" i="0" sz="12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292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 Light"/>
              <a:buChar char="○"/>
              <a:defRPr b="0" i="0" sz="10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2794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■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2794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●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2794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○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2794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■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2794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●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2794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○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2794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■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Frases sobre fondo">
  <p:cSld name="Anid_principal_2_3_1_1_1">
    <p:bg>
      <p:bgPr>
        <a:solidFill>
          <a:schemeClr val="dk2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/>
        </p:nvSpPr>
        <p:spPr>
          <a:xfrm>
            <a:off x="8395106" y="4940275"/>
            <a:ext cx="261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9" name="Google Shape;179;p31"/>
          <p:cNvSpPr txBox="1"/>
          <p:nvPr>
            <p:ph type="title"/>
          </p:nvPr>
        </p:nvSpPr>
        <p:spPr>
          <a:xfrm>
            <a:off x="1324425" y="1565900"/>
            <a:ext cx="64953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0" i="0" sz="4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" name="Google Shape;180;p31"/>
          <p:cNvSpPr txBox="1"/>
          <p:nvPr>
            <p:ph idx="2" type="title"/>
          </p:nvPr>
        </p:nvSpPr>
        <p:spPr>
          <a:xfrm>
            <a:off x="1324425" y="2955000"/>
            <a:ext cx="64953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Light"/>
              <a:buNone/>
              <a:defRPr b="0" i="0" sz="20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" name="Google Shape;181;p31"/>
          <p:cNvSpPr txBox="1"/>
          <p:nvPr/>
        </p:nvSpPr>
        <p:spPr>
          <a:xfrm>
            <a:off x="1268624" y="4945525"/>
            <a:ext cx="66069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600"/>
              <a:buFont typeface="Poppins"/>
              <a:buNone/>
            </a:pPr>
            <a:r>
              <a:rPr b="0" i="0" lang="es" sz="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DUOC UC</a:t>
            </a:r>
            <a:endParaRPr b="0" i="0" sz="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2" name="Google Shape;18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2675" y="4881575"/>
            <a:ext cx="461325" cy="21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27350"/>
            <a:ext cx="9144000" cy="2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illa + fotografía color secundario">
  <p:cSld name="Anid_principal_1_1_2">
    <p:bg>
      <p:bgPr>
        <a:solidFill>
          <a:schemeClr val="accent3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27350"/>
            <a:ext cx="91440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675" y="4881575"/>
            <a:ext cx="461325" cy="2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2"/>
          <p:cNvSpPr txBox="1"/>
          <p:nvPr/>
        </p:nvSpPr>
        <p:spPr>
          <a:xfrm>
            <a:off x="8395106" y="4940275"/>
            <a:ext cx="261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8" name="Google Shape;188;p32"/>
          <p:cNvSpPr txBox="1"/>
          <p:nvPr/>
        </p:nvSpPr>
        <p:spPr>
          <a:xfrm>
            <a:off x="1268624" y="4945525"/>
            <a:ext cx="66069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600"/>
              <a:buFont typeface="Poppins"/>
              <a:buNone/>
            </a:pPr>
            <a:r>
              <a:rPr b="0" i="0" lang="es" sz="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DUOC UC</a:t>
            </a:r>
            <a:endParaRPr b="0" i="0" sz="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9" name="Google Shape;189;p32"/>
          <p:cNvSpPr txBox="1"/>
          <p:nvPr>
            <p:ph type="title"/>
          </p:nvPr>
        </p:nvSpPr>
        <p:spPr>
          <a:xfrm>
            <a:off x="2149200" y="2782800"/>
            <a:ext cx="6510000" cy="19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 Light"/>
              <a:buNone/>
              <a:defRPr b="0" i="0" sz="40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2"/>
          <p:cNvSpPr txBox="1"/>
          <p:nvPr>
            <p:ph idx="1" type="subTitle"/>
          </p:nvPr>
        </p:nvSpPr>
        <p:spPr>
          <a:xfrm>
            <a:off x="502675" y="2782800"/>
            <a:ext cx="1526100" cy="19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 Light"/>
              <a:buNone/>
              <a:defRPr b="0" i="0" sz="40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illa + fotografía color secundario">
  <p:cSld name="Anid_principal_1_1_2_1">
    <p:bg>
      <p:bgPr>
        <a:solidFill>
          <a:schemeClr val="accent3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27350"/>
            <a:ext cx="91440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675" y="4881575"/>
            <a:ext cx="461325" cy="2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3"/>
          <p:cNvSpPr txBox="1"/>
          <p:nvPr/>
        </p:nvSpPr>
        <p:spPr>
          <a:xfrm>
            <a:off x="8395106" y="4940275"/>
            <a:ext cx="261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5" name="Google Shape;195;p33"/>
          <p:cNvSpPr/>
          <p:nvPr>
            <p:ph idx="2" type="pic"/>
          </p:nvPr>
        </p:nvSpPr>
        <p:spPr>
          <a:xfrm>
            <a:off x="0" y="0"/>
            <a:ext cx="9144000" cy="2566800"/>
          </a:xfrm>
          <a:prstGeom prst="rect">
            <a:avLst/>
          </a:prstGeom>
          <a:noFill/>
          <a:ln>
            <a:noFill/>
          </a:ln>
        </p:spPr>
      </p:sp>
      <p:pic>
        <p:nvPicPr>
          <p:cNvPr id="196" name="Google Shape;19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463800"/>
            <a:ext cx="91440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3"/>
          <p:cNvSpPr txBox="1"/>
          <p:nvPr/>
        </p:nvSpPr>
        <p:spPr>
          <a:xfrm>
            <a:off x="1268624" y="4945525"/>
            <a:ext cx="66069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600"/>
              <a:buFont typeface="Poppins"/>
              <a:buNone/>
            </a:pPr>
            <a:r>
              <a:rPr b="0" i="0" lang="es" sz="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DUOC UC</a:t>
            </a:r>
            <a:endParaRPr b="0" i="0" sz="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8" name="Google Shape;198;p33"/>
          <p:cNvSpPr txBox="1"/>
          <p:nvPr>
            <p:ph type="title"/>
          </p:nvPr>
        </p:nvSpPr>
        <p:spPr>
          <a:xfrm>
            <a:off x="2149200" y="2782800"/>
            <a:ext cx="6510000" cy="19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 Light"/>
              <a:buNone/>
              <a:defRPr b="0" i="0" sz="40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3"/>
          <p:cNvSpPr txBox="1"/>
          <p:nvPr>
            <p:ph idx="1" type="subTitle"/>
          </p:nvPr>
        </p:nvSpPr>
        <p:spPr>
          <a:xfrm>
            <a:off x="502675" y="2782800"/>
            <a:ext cx="1526100" cy="19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 Light"/>
              <a:buNone/>
              <a:defRPr b="0" i="0" sz="40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oter_Clara">
  <p:cSld name="Anid_principal_1_1_3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34"/>
          <p:cNvGrpSpPr/>
          <p:nvPr/>
        </p:nvGrpSpPr>
        <p:grpSpPr>
          <a:xfrm>
            <a:off x="0" y="4727350"/>
            <a:ext cx="9144000" cy="330670"/>
            <a:chOff x="0" y="4727350"/>
            <a:chExt cx="9144000" cy="330670"/>
          </a:xfrm>
        </p:grpSpPr>
        <p:sp>
          <p:nvSpPr>
            <p:cNvPr id="202" name="Google Shape;202;p34"/>
            <p:cNvSpPr txBox="1"/>
            <p:nvPr/>
          </p:nvSpPr>
          <p:spPr>
            <a:xfrm>
              <a:off x="3194546" y="4945520"/>
              <a:ext cx="2754900" cy="11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sp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929"/>
                </a:buClr>
                <a:buSzPts val="600"/>
                <a:buFont typeface="Poppins"/>
                <a:buNone/>
              </a:pPr>
              <a:r>
                <a:rPr b="0" i="0" lang="es" sz="600" u="none" cap="none" strike="noStrike">
                  <a:solidFill>
                    <a:srgbClr val="292929"/>
                  </a:solidFill>
                  <a:latin typeface="Poppins"/>
                  <a:ea typeface="Poppins"/>
                  <a:cs typeface="Poppins"/>
                  <a:sym typeface="Poppins"/>
                </a:rPr>
                <a:t>DUOC UC</a:t>
              </a:r>
              <a:endParaRPr b="0" i="0" sz="600" u="none" cap="none" strike="noStrike">
                <a:solidFill>
                  <a:srgbClr val="292929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203" name="Google Shape;203;p3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4727350"/>
              <a:ext cx="9144000" cy="215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4" name="Google Shape;20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675" y="4881575"/>
            <a:ext cx="461325" cy="2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4"/>
          <p:cNvSpPr txBox="1"/>
          <p:nvPr/>
        </p:nvSpPr>
        <p:spPr>
          <a:xfrm>
            <a:off x="8395106" y="4940275"/>
            <a:ext cx="261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6" name="Google Shape;206;p34"/>
          <p:cNvSpPr txBox="1"/>
          <p:nvPr>
            <p:ph type="title"/>
          </p:nvPr>
        </p:nvSpPr>
        <p:spPr>
          <a:xfrm>
            <a:off x="499350" y="269075"/>
            <a:ext cx="20526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27">
          <p15:clr>
            <a:srgbClr val="F1C232"/>
          </p15:clr>
        </p15:guide>
        <p15:guide id="2" orient="horz" pos="283">
          <p15:clr>
            <a:srgbClr val="F1C23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full + espacio footer">
  <p:cSld name="Anid_principal_1_1_1_1">
    <p:bg>
      <p:bgPr>
        <a:solidFill>
          <a:srgbClr val="EDEDED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/>
          <p:nvPr>
            <p:ph idx="2" type="pic"/>
          </p:nvPr>
        </p:nvSpPr>
        <p:spPr>
          <a:xfrm>
            <a:off x="0" y="0"/>
            <a:ext cx="9144000" cy="4835400"/>
          </a:xfrm>
          <a:prstGeom prst="rect">
            <a:avLst/>
          </a:prstGeom>
          <a:noFill/>
          <a:ln>
            <a:noFill/>
          </a:ln>
        </p:spPr>
      </p:sp>
      <p:pic>
        <p:nvPicPr>
          <p:cNvPr id="209" name="Google Shape;209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27350"/>
            <a:ext cx="91440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5"/>
          <p:cNvSpPr txBox="1"/>
          <p:nvPr/>
        </p:nvSpPr>
        <p:spPr>
          <a:xfrm>
            <a:off x="8395106" y="4940275"/>
            <a:ext cx="261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1" name="Google Shape;21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675" y="4881575"/>
            <a:ext cx="461325" cy="2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5"/>
          <p:cNvSpPr txBox="1"/>
          <p:nvPr/>
        </p:nvSpPr>
        <p:spPr>
          <a:xfrm>
            <a:off x="1268624" y="4945525"/>
            <a:ext cx="66069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600"/>
              <a:buFont typeface="Poppins"/>
              <a:buNone/>
            </a:pPr>
            <a:r>
              <a:rPr b="0" i="0" lang="es" sz="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DUOC UC</a:t>
            </a:r>
            <a:endParaRPr b="0" i="0" sz="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derecha + texto izquierda">
  <p:cSld name="Anid_principal_1_1_1_1_1_1">
    <p:bg>
      <p:bgPr>
        <a:solidFill>
          <a:srgbClr val="EDEDED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27350"/>
            <a:ext cx="91440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6"/>
          <p:cNvSpPr txBox="1"/>
          <p:nvPr/>
        </p:nvSpPr>
        <p:spPr>
          <a:xfrm>
            <a:off x="8395106" y="4940275"/>
            <a:ext cx="261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6" name="Google Shape;21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675" y="4881575"/>
            <a:ext cx="461325" cy="2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6"/>
          <p:cNvSpPr txBox="1"/>
          <p:nvPr/>
        </p:nvSpPr>
        <p:spPr>
          <a:xfrm>
            <a:off x="1268624" y="4945525"/>
            <a:ext cx="66069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600"/>
              <a:buFont typeface="Poppins"/>
              <a:buNone/>
            </a:pPr>
            <a:r>
              <a:rPr b="0" i="0" lang="es" sz="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DUOC UC</a:t>
            </a:r>
            <a:endParaRPr b="0" i="0" sz="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8" name="Google Shape;218;p36"/>
          <p:cNvSpPr txBox="1"/>
          <p:nvPr>
            <p:ph idx="1" type="body"/>
          </p:nvPr>
        </p:nvSpPr>
        <p:spPr>
          <a:xfrm>
            <a:off x="499350" y="2574000"/>
            <a:ext cx="1470600" cy="20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 Light"/>
              <a:buChar char="●"/>
              <a:defRPr b="0" i="0" sz="7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2730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 Light"/>
              <a:buChar char="○"/>
              <a:defRPr b="0" i="0" sz="7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2730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 Light"/>
              <a:buChar char="■"/>
              <a:defRPr b="0" i="0" sz="7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2730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 Light"/>
              <a:buChar char="●"/>
              <a:defRPr b="0" i="0" sz="7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2730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 Light"/>
              <a:buChar char="○"/>
              <a:defRPr b="0" i="0" sz="7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2730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 Light"/>
              <a:buChar char="■"/>
              <a:defRPr b="0" i="0" sz="7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2730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 Light"/>
              <a:buChar char="●"/>
              <a:defRPr b="0" i="0" sz="7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2730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 Light"/>
              <a:buChar char="○"/>
              <a:defRPr b="0" i="0" sz="7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2730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 Light"/>
              <a:buChar char="■"/>
              <a:defRPr b="0" i="0" sz="7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219" name="Google Shape;219;p36"/>
          <p:cNvSpPr/>
          <p:nvPr>
            <p:ph idx="2" type="pic"/>
          </p:nvPr>
        </p:nvSpPr>
        <p:spPr>
          <a:xfrm>
            <a:off x="2149200" y="1700"/>
            <a:ext cx="6994800" cy="4832100"/>
          </a:xfrm>
          <a:prstGeom prst="rect">
            <a:avLst/>
          </a:prstGeom>
          <a:noFill/>
          <a:ln>
            <a:noFill/>
          </a:ln>
        </p:spPr>
      </p:sp>
      <p:pic>
        <p:nvPicPr>
          <p:cNvPr id="220" name="Google Shape;220;p36"/>
          <p:cNvPicPr preferRelativeResize="0"/>
          <p:nvPr/>
        </p:nvPicPr>
        <p:blipFill rotWithShape="1">
          <a:blip r:embed="rId2">
            <a:alphaModFix/>
          </a:blip>
          <a:srcRect b="0" l="47070" r="0" t="0"/>
          <a:stretch/>
        </p:blipFill>
        <p:spPr>
          <a:xfrm rot="5400000">
            <a:off x="-270913" y="2309787"/>
            <a:ext cx="4840225" cy="2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destacado con patrón">
  <p:cSld name="CUSTOM_6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/>
          <p:nvPr>
            <p:ph idx="2" type="pic"/>
          </p:nvPr>
        </p:nvSpPr>
        <p:spPr>
          <a:xfrm>
            <a:off x="0" y="0"/>
            <a:ext cx="9144000" cy="5144400"/>
          </a:xfrm>
          <a:prstGeom prst="rect">
            <a:avLst/>
          </a:prstGeom>
          <a:noFill/>
          <a:ln>
            <a:noFill/>
          </a:ln>
        </p:spPr>
      </p:sp>
      <p:pic>
        <p:nvPicPr>
          <p:cNvPr id="223" name="Google Shape;223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27350"/>
            <a:ext cx="91440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7"/>
          <p:cNvSpPr txBox="1"/>
          <p:nvPr/>
        </p:nvSpPr>
        <p:spPr>
          <a:xfrm>
            <a:off x="8395106" y="4940275"/>
            <a:ext cx="261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25" name="Google Shape;22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675" y="4881575"/>
            <a:ext cx="461325" cy="2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7"/>
          <p:cNvSpPr txBox="1"/>
          <p:nvPr/>
        </p:nvSpPr>
        <p:spPr>
          <a:xfrm>
            <a:off x="1268624" y="4945525"/>
            <a:ext cx="66069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600"/>
              <a:buFont typeface="Poppins"/>
              <a:buNone/>
            </a:pPr>
            <a:r>
              <a:rPr b="0" i="0" lang="es" sz="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DUOC UC</a:t>
            </a:r>
            <a:endParaRPr b="0" i="0" sz="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7" name="Google Shape;227;p37"/>
          <p:cNvSpPr txBox="1"/>
          <p:nvPr>
            <p:ph idx="1" type="body"/>
          </p:nvPr>
        </p:nvSpPr>
        <p:spPr>
          <a:xfrm>
            <a:off x="495600" y="2589550"/>
            <a:ext cx="6499200" cy="18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54000" wrap="square" tIns="0">
            <a:noAutofit/>
          </a:bodyPr>
          <a:lstStyle>
            <a:lvl1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Char char="●"/>
              <a:defRPr b="0" i="1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406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Char char="○"/>
              <a:defRPr b="0" i="1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-4064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Char char="■"/>
              <a:defRPr b="0" i="1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-4064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Char char="●"/>
              <a:defRPr b="0" i="1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-4064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Char char="○"/>
              <a:defRPr b="0" i="1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-4064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Char char="■"/>
              <a:defRPr b="0" i="1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4064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Char char="●"/>
              <a:defRPr b="0" i="1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4064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Char char="○"/>
              <a:defRPr b="0" i="1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4064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Char char="■"/>
              <a:defRPr b="0" i="1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destacado con patrón + texto chico">
  <p:cSld name="CUSTOM_6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/>
          <p:nvPr>
            <p:ph idx="2" type="pic"/>
          </p:nvPr>
        </p:nvSpPr>
        <p:spPr>
          <a:xfrm>
            <a:off x="0" y="0"/>
            <a:ext cx="9144000" cy="5144400"/>
          </a:xfrm>
          <a:prstGeom prst="rect">
            <a:avLst/>
          </a:prstGeom>
          <a:noFill/>
          <a:ln>
            <a:noFill/>
          </a:ln>
        </p:spPr>
      </p:sp>
      <p:pic>
        <p:nvPicPr>
          <p:cNvPr id="230" name="Google Shape;230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27350"/>
            <a:ext cx="91440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8"/>
          <p:cNvSpPr txBox="1"/>
          <p:nvPr/>
        </p:nvSpPr>
        <p:spPr>
          <a:xfrm>
            <a:off x="8395106" y="4940275"/>
            <a:ext cx="261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32" name="Google Shape;23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675" y="4881575"/>
            <a:ext cx="461325" cy="2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8"/>
          <p:cNvSpPr txBox="1"/>
          <p:nvPr/>
        </p:nvSpPr>
        <p:spPr>
          <a:xfrm>
            <a:off x="1268624" y="4945525"/>
            <a:ext cx="66069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600"/>
              <a:buFont typeface="Poppins"/>
              <a:buNone/>
            </a:pPr>
            <a:r>
              <a:rPr b="0" i="0" lang="es" sz="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DUOC UC</a:t>
            </a:r>
            <a:endParaRPr b="0" i="0" sz="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4" name="Google Shape;234;p38"/>
          <p:cNvSpPr txBox="1"/>
          <p:nvPr>
            <p:ph idx="1" type="body"/>
          </p:nvPr>
        </p:nvSpPr>
        <p:spPr>
          <a:xfrm>
            <a:off x="495600" y="455800"/>
            <a:ext cx="7380000" cy="188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54000" wrap="square" tIns="0">
            <a:noAutofit/>
          </a:bodyPr>
          <a:lstStyle>
            <a:lvl1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Char char="●"/>
              <a:defRPr b="0" i="1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406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Char char="○"/>
              <a:defRPr b="0" i="1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-4064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Char char="■"/>
              <a:defRPr b="0" i="1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-4064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Char char="●"/>
              <a:defRPr b="0" i="1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-4064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Char char="○"/>
              <a:defRPr b="0" i="1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-4064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Char char="■"/>
              <a:defRPr b="0" i="1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4064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Char char="●"/>
              <a:defRPr b="0" i="1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4064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Char char="○"/>
              <a:defRPr b="0" i="1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4064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Char char="■"/>
              <a:defRPr b="0" i="1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235" name="Google Shape;235;p38"/>
          <p:cNvSpPr txBox="1"/>
          <p:nvPr>
            <p:ph idx="3" type="subTitle"/>
          </p:nvPr>
        </p:nvSpPr>
        <p:spPr>
          <a:xfrm>
            <a:off x="6219900" y="3249825"/>
            <a:ext cx="2458500" cy="12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None/>
              <a:defRPr b="0" i="0" sz="12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erre claro">
  <p:cSld name="CUSTOM_5">
    <p:bg>
      <p:bgPr>
        <a:solidFill>
          <a:srgbClr val="FF704E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9"/>
          <p:cNvPicPr preferRelativeResize="0"/>
          <p:nvPr/>
        </p:nvPicPr>
        <p:blipFill rotWithShape="1">
          <a:blip r:embed="rId2">
            <a:alphaModFix/>
          </a:blip>
          <a:srcRect b="16" l="0" r="0" t="29"/>
          <a:stretch/>
        </p:blipFill>
        <p:spPr>
          <a:xfrm>
            <a:off x="2627938" y="1774725"/>
            <a:ext cx="3877199" cy="1782788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9"/>
          <p:cNvSpPr txBox="1"/>
          <p:nvPr/>
        </p:nvSpPr>
        <p:spPr>
          <a:xfrm>
            <a:off x="1268550" y="4195450"/>
            <a:ext cx="66069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600"/>
              <a:buFont typeface="Poppins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www.unit.la</a:t>
            </a:r>
            <a:endParaRPr b="0" i="0" sz="1400" u="none" cap="none" strike="noStrike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erre oscuro">
  <p:cSld name="CUSTOM_5_1">
    <p:bg>
      <p:bgPr>
        <a:solidFill>
          <a:srgbClr val="292929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0"/>
          <p:cNvPicPr preferRelativeResize="0"/>
          <p:nvPr/>
        </p:nvPicPr>
        <p:blipFill rotWithShape="1">
          <a:blip r:embed="rId2">
            <a:alphaModFix/>
          </a:blip>
          <a:srcRect b="0" l="455" r="454" t="0"/>
          <a:stretch/>
        </p:blipFill>
        <p:spPr>
          <a:xfrm>
            <a:off x="2627938" y="1774725"/>
            <a:ext cx="3877199" cy="1782788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0"/>
          <p:cNvSpPr txBox="1"/>
          <p:nvPr/>
        </p:nvSpPr>
        <p:spPr>
          <a:xfrm>
            <a:off x="1268550" y="4195450"/>
            <a:ext cx="66069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600"/>
              <a:buFont typeface="Poppins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www.unit.la</a:t>
            </a:r>
            <a:endParaRPr b="0" i="0" sz="1400" u="none" cap="none" strike="noStrike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Vacía">
  <p:cSld name="CUSTOM_7">
    <p:bg>
      <p:bgPr>
        <a:solidFill>
          <a:schemeClr val="lt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Mid + footer 2">
  <p:cSld name="Anid_principal_1_1_1_1_1_1_1">
    <p:bg>
      <p:bgPr>
        <a:solidFill>
          <a:srgbClr val="EDEDED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27350"/>
            <a:ext cx="91440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1"/>
          <p:cNvSpPr txBox="1"/>
          <p:nvPr/>
        </p:nvSpPr>
        <p:spPr>
          <a:xfrm>
            <a:off x="8395106" y="4940275"/>
            <a:ext cx="261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45" name="Google Shape;24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675" y="4881575"/>
            <a:ext cx="461325" cy="2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1"/>
          <p:cNvSpPr txBox="1"/>
          <p:nvPr/>
        </p:nvSpPr>
        <p:spPr>
          <a:xfrm>
            <a:off x="1268624" y="4945525"/>
            <a:ext cx="66069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600"/>
              <a:buFont typeface="Poppins"/>
              <a:buNone/>
            </a:pPr>
            <a:r>
              <a:rPr b="0" i="0" lang="es" sz="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DUOC UC</a:t>
            </a:r>
            <a:endParaRPr b="0" i="0" sz="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7" name="Google Shape;247;p41"/>
          <p:cNvSpPr txBox="1"/>
          <p:nvPr>
            <p:ph idx="1" type="body"/>
          </p:nvPr>
        </p:nvSpPr>
        <p:spPr>
          <a:xfrm>
            <a:off x="499350" y="2574000"/>
            <a:ext cx="1470600" cy="20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 Light"/>
              <a:buChar char="●"/>
              <a:defRPr b="0" i="0" sz="7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2730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 Light"/>
              <a:buChar char="○"/>
              <a:defRPr b="0" i="0" sz="7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2730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 Light"/>
              <a:buChar char="■"/>
              <a:defRPr b="0" i="0" sz="7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2730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 Light"/>
              <a:buChar char="●"/>
              <a:defRPr b="0" i="0" sz="7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2730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 Light"/>
              <a:buChar char="○"/>
              <a:defRPr b="0" i="0" sz="7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2730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 Light"/>
              <a:buChar char="■"/>
              <a:defRPr b="0" i="0" sz="7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2730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 Light"/>
              <a:buChar char="●"/>
              <a:defRPr b="0" i="0" sz="7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2730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 Light"/>
              <a:buChar char="○"/>
              <a:defRPr b="0" i="0" sz="7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2730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 Light"/>
              <a:buChar char="■"/>
              <a:defRPr b="0" i="0" sz="7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pic>
        <p:nvPicPr>
          <p:cNvPr id="248" name="Google Shape;248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1383863" y="2309798"/>
            <a:ext cx="4835475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1"/>
          <p:cNvSpPr/>
          <p:nvPr>
            <p:ph idx="2" type="pic"/>
          </p:nvPr>
        </p:nvSpPr>
        <p:spPr>
          <a:xfrm>
            <a:off x="3801600" y="1700"/>
            <a:ext cx="5342400" cy="4822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Mini + footer 3">
  <p:cSld name="Anid_principal_1_1_1_1_1_1_1_1">
    <p:bg>
      <p:bgPr>
        <a:solidFill>
          <a:srgbClr val="EDEDED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27350"/>
            <a:ext cx="91440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2"/>
          <p:cNvSpPr txBox="1"/>
          <p:nvPr/>
        </p:nvSpPr>
        <p:spPr>
          <a:xfrm>
            <a:off x="8395106" y="4940275"/>
            <a:ext cx="261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53" name="Google Shape;25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675" y="4881575"/>
            <a:ext cx="461325" cy="2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2"/>
          <p:cNvSpPr txBox="1"/>
          <p:nvPr>
            <p:ph idx="1" type="body"/>
          </p:nvPr>
        </p:nvSpPr>
        <p:spPr>
          <a:xfrm>
            <a:off x="499350" y="2574000"/>
            <a:ext cx="1470600" cy="20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 Light"/>
              <a:buChar char="●"/>
              <a:defRPr b="0" i="0" sz="7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2730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 Light"/>
              <a:buChar char="○"/>
              <a:defRPr b="0" i="0" sz="7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2730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 Light"/>
              <a:buChar char="■"/>
              <a:defRPr b="0" i="0" sz="7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2730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 Light"/>
              <a:buChar char="●"/>
              <a:defRPr b="0" i="0" sz="7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2730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 Light"/>
              <a:buChar char="○"/>
              <a:defRPr b="0" i="0" sz="7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2730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 Light"/>
              <a:buChar char="■"/>
              <a:defRPr b="0" i="0" sz="7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2730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 Light"/>
              <a:buChar char="●"/>
              <a:defRPr b="0" i="0" sz="7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2730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 Light"/>
              <a:buChar char="○"/>
              <a:defRPr b="0" i="0" sz="7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2730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 Light"/>
              <a:buChar char="■"/>
              <a:defRPr b="0" i="0" sz="7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pic>
        <p:nvPicPr>
          <p:cNvPr id="255" name="Google Shape;255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4359238" y="2309811"/>
            <a:ext cx="4835475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2"/>
          <p:cNvSpPr/>
          <p:nvPr>
            <p:ph idx="2" type="pic"/>
          </p:nvPr>
        </p:nvSpPr>
        <p:spPr>
          <a:xfrm>
            <a:off x="6778375" y="1700"/>
            <a:ext cx="2365500" cy="4832100"/>
          </a:xfrm>
          <a:prstGeom prst="rect">
            <a:avLst/>
          </a:prstGeom>
          <a:noFill/>
          <a:ln>
            <a:noFill/>
          </a:ln>
        </p:spPr>
      </p:sp>
      <p:sp>
        <p:nvSpPr>
          <p:cNvPr id="257" name="Google Shape;257;p42"/>
          <p:cNvSpPr txBox="1"/>
          <p:nvPr/>
        </p:nvSpPr>
        <p:spPr>
          <a:xfrm>
            <a:off x="1268624" y="4945525"/>
            <a:ext cx="66069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600"/>
              <a:buFont typeface="Poppins"/>
              <a:buNone/>
            </a:pPr>
            <a:r>
              <a:rPr b="0" i="0" lang="es" sz="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DUOC UC</a:t>
            </a:r>
            <a:endParaRPr b="0" i="0" sz="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oter_White" type="tx">
  <p:cSld name="TITLE_AND_BODY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9" name="Google Shape;259;p43"/>
          <p:cNvCxnSpPr/>
          <p:nvPr/>
        </p:nvCxnSpPr>
        <p:spPr>
          <a:xfrm>
            <a:off x="3374" y="4842443"/>
            <a:ext cx="9137400" cy="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Logo_big.png" id="260" name="Google Shape;26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9358" y="4916511"/>
            <a:ext cx="577731" cy="139947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3"/>
          <p:cNvSpPr txBox="1"/>
          <p:nvPr>
            <p:ph idx="12" type="sldNum"/>
          </p:nvPr>
        </p:nvSpPr>
        <p:spPr>
          <a:xfrm>
            <a:off x="8330427" y="4946503"/>
            <a:ext cx="326100" cy="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oppins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oppins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oppins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oppins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oppins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oppins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oppins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oppins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oppins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62" name="Google Shape;262;p43"/>
          <p:cNvSpPr txBox="1"/>
          <p:nvPr/>
        </p:nvSpPr>
        <p:spPr>
          <a:xfrm>
            <a:off x="3890826" y="4928000"/>
            <a:ext cx="15444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600"/>
              <a:buFont typeface="Poppins"/>
              <a:buNone/>
            </a:pPr>
            <a:r>
              <a:rPr b="0" i="0" lang="es" sz="600" u="none" cap="none" strike="noStrike">
                <a:solidFill>
                  <a:srgbClr val="292929"/>
                </a:solidFill>
                <a:latin typeface="Poppins"/>
                <a:ea typeface="Poppins"/>
                <a:cs typeface="Poppins"/>
                <a:sym typeface="Poppins"/>
              </a:rPr>
              <a:t>Duoc UC</a:t>
            </a:r>
            <a:endParaRPr b="0" i="0" sz="600" u="none" cap="none" strike="noStrike">
              <a:solidFill>
                <a:srgbClr val="29292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600"/>
              <a:buFont typeface="Poppins"/>
              <a:buNone/>
            </a:pPr>
            <a:r>
              <a:t/>
            </a:r>
            <a:endParaRPr b="0" i="0" sz="600" u="none" cap="none" strike="noStrike">
              <a:solidFill>
                <a:srgbClr val="29292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oter_White 1">
  <p:cSld name="Footer_White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4" name="Google Shape;264;p44"/>
          <p:cNvCxnSpPr/>
          <p:nvPr/>
        </p:nvCxnSpPr>
        <p:spPr>
          <a:xfrm>
            <a:off x="3374" y="4842443"/>
            <a:ext cx="9137400" cy="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Logo_big.png" id="265" name="Google Shape;265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9358" y="4916511"/>
            <a:ext cx="577731" cy="139947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4"/>
          <p:cNvSpPr txBox="1"/>
          <p:nvPr>
            <p:ph idx="12" type="sldNum"/>
          </p:nvPr>
        </p:nvSpPr>
        <p:spPr>
          <a:xfrm>
            <a:off x="8330427" y="4947398"/>
            <a:ext cx="326100" cy="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1400"/>
          </a:p>
        </p:txBody>
      </p:sp>
      <p:sp>
        <p:nvSpPr>
          <p:cNvPr id="267" name="Google Shape;267;p44"/>
          <p:cNvSpPr txBox="1"/>
          <p:nvPr/>
        </p:nvSpPr>
        <p:spPr>
          <a:xfrm>
            <a:off x="4215822" y="4922191"/>
            <a:ext cx="7125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600"/>
              <a:buFont typeface="Arial"/>
              <a:buNone/>
            </a:pPr>
            <a:r>
              <a:rPr b="0" i="0" lang="es" sz="6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PCM - Marzo 2023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erre oscuro 1">
  <p:cSld name="CUSTOM_5_1_2">
    <p:bg>
      <p:bgPr>
        <a:solidFill>
          <a:srgbClr val="292929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45"/>
          <p:cNvPicPr preferRelativeResize="0"/>
          <p:nvPr/>
        </p:nvPicPr>
        <p:blipFill rotWithShape="1">
          <a:blip r:embed="rId2">
            <a:alphaModFix/>
          </a:blip>
          <a:srcRect b="0" l="455" r="454" t="0"/>
          <a:stretch/>
        </p:blipFill>
        <p:spPr>
          <a:xfrm>
            <a:off x="2627938" y="1774725"/>
            <a:ext cx="3877199" cy="178278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5"/>
          <p:cNvSpPr txBox="1"/>
          <p:nvPr/>
        </p:nvSpPr>
        <p:spPr>
          <a:xfrm>
            <a:off x="1268550" y="4195450"/>
            <a:ext cx="66069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600"/>
              <a:buFont typeface="Poppins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www.unit.la</a:t>
            </a:r>
            <a:endParaRPr b="0" i="0" sz="1400" u="none" cap="none" strike="noStrike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litch">
  <p:cSld name="CUSTOM_2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2675" y="4881575"/>
            <a:ext cx="461325" cy="2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6"/>
          <p:cNvSpPr txBox="1"/>
          <p:nvPr/>
        </p:nvSpPr>
        <p:spPr>
          <a:xfrm>
            <a:off x="8395106" y="4940275"/>
            <a:ext cx="261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4" name="Google Shape;27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27350"/>
            <a:ext cx="9144000" cy="2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Title">
  <p:cSld name="CUSTOM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oogle Shape;281;g319a0276373_0_281"/>
          <p:cNvGrpSpPr/>
          <p:nvPr/>
        </p:nvGrpSpPr>
        <p:grpSpPr>
          <a:xfrm>
            <a:off x="522212" y="1321429"/>
            <a:ext cx="479498" cy="385684"/>
            <a:chOff x="6294751" y="783425"/>
            <a:chExt cx="5020925" cy="4038575"/>
          </a:xfrm>
        </p:grpSpPr>
        <p:sp>
          <p:nvSpPr>
            <p:cNvPr id="282" name="Google Shape;282;g319a0276373_0_281"/>
            <p:cNvSpPr/>
            <p:nvPr/>
          </p:nvSpPr>
          <p:spPr>
            <a:xfrm>
              <a:off x="6909501" y="783425"/>
              <a:ext cx="3199425" cy="1450400"/>
            </a:xfrm>
            <a:custGeom>
              <a:rect b="b" l="l" r="r" t="t"/>
              <a:pathLst>
                <a:path extrusionOk="0" h="58016" w="127977">
                  <a:moveTo>
                    <a:pt x="74135" y="0"/>
                  </a:moveTo>
                  <a:lnTo>
                    <a:pt x="70782" y="158"/>
                  </a:lnTo>
                  <a:lnTo>
                    <a:pt x="67446" y="437"/>
                  </a:lnTo>
                  <a:lnTo>
                    <a:pt x="64163" y="856"/>
                  </a:lnTo>
                  <a:lnTo>
                    <a:pt x="60932" y="1415"/>
                  </a:lnTo>
                  <a:lnTo>
                    <a:pt x="57736" y="2096"/>
                  </a:lnTo>
                  <a:lnTo>
                    <a:pt x="54593" y="2899"/>
                  </a:lnTo>
                  <a:lnTo>
                    <a:pt x="51501" y="3843"/>
                  </a:lnTo>
                  <a:lnTo>
                    <a:pt x="48463" y="4908"/>
                  </a:lnTo>
                  <a:lnTo>
                    <a:pt x="45476" y="6095"/>
                  </a:lnTo>
                  <a:lnTo>
                    <a:pt x="42560" y="7388"/>
                  </a:lnTo>
                  <a:lnTo>
                    <a:pt x="39713" y="8802"/>
                  </a:lnTo>
                  <a:lnTo>
                    <a:pt x="36919" y="10322"/>
                  </a:lnTo>
                  <a:lnTo>
                    <a:pt x="34195" y="11963"/>
                  </a:lnTo>
                  <a:lnTo>
                    <a:pt x="31558" y="13692"/>
                  </a:lnTo>
                  <a:lnTo>
                    <a:pt x="28973" y="15526"/>
                  </a:lnTo>
                  <a:lnTo>
                    <a:pt x="26493" y="17464"/>
                  </a:lnTo>
                  <a:lnTo>
                    <a:pt x="24066" y="19508"/>
                  </a:lnTo>
                  <a:lnTo>
                    <a:pt x="21743" y="21621"/>
                  </a:lnTo>
                  <a:lnTo>
                    <a:pt x="19507" y="23839"/>
                  </a:lnTo>
                  <a:lnTo>
                    <a:pt x="17342" y="26161"/>
                  </a:lnTo>
                  <a:lnTo>
                    <a:pt x="15299" y="28537"/>
                  </a:lnTo>
                  <a:lnTo>
                    <a:pt x="13325" y="31016"/>
                  </a:lnTo>
                  <a:lnTo>
                    <a:pt x="11457" y="33566"/>
                  </a:lnTo>
                  <a:lnTo>
                    <a:pt x="9693" y="36186"/>
                  </a:lnTo>
                  <a:lnTo>
                    <a:pt x="8034" y="38893"/>
                  </a:lnTo>
                  <a:lnTo>
                    <a:pt x="6479" y="41669"/>
                  </a:lnTo>
                  <a:lnTo>
                    <a:pt x="5047" y="44499"/>
                  </a:lnTo>
                  <a:lnTo>
                    <a:pt x="3703" y="47398"/>
                  </a:lnTo>
                  <a:lnTo>
                    <a:pt x="2498" y="50367"/>
                  </a:lnTo>
                  <a:lnTo>
                    <a:pt x="1397" y="53388"/>
                  </a:lnTo>
                  <a:lnTo>
                    <a:pt x="419" y="56461"/>
                  </a:lnTo>
                  <a:lnTo>
                    <a:pt x="0" y="58016"/>
                  </a:lnTo>
                  <a:lnTo>
                    <a:pt x="367" y="57789"/>
                  </a:lnTo>
                  <a:lnTo>
                    <a:pt x="1258" y="57492"/>
                  </a:lnTo>
                  <a:lnTo>
                    <a:pt x="2236" y="57352"/>
                  </a:lnTo>
                  <a:lnTo>
                    <a:pt x="3231" y="57335"/>
                  </a:lnTo>
                  <a:lnTo>
                    <a:pt x="5466" y="57562"/>
                  </a:lnTo>
                  <a:lnTo>
                    <a:pt x="5973" y="57701"/>
                  </a:lnTo>
                  <a:lnTo>
                    <a:pt x="40901" y="51956"/>
                  </a:lnTo>
                  <a:lnTo>
                    <a:pt x="41128" y="51589"/>
                  </a:lnTo>
                  <a:lnTo>
                    <a:pt x="42350" y="49947"/>
                  </a:lnTo>
                  <a:lnTo>
                    <a:pt x="43031" y="49336"/>
                  </a:lnTo>
                  <a:lnTo>
                    <a:pt x="43433" y="49144"/>
                  </a:lnTo>
                  <a:lnTo>
                    <a:pt x="43608" y="49162"/>
                  </a:lnTo>
                  <a:lnTo>
                    <a:pt x="44359" y="48341"/>
                  </a:lnTo>
                  <a:lnTo>
                    <a:pt x="45948" y="46786"/>
                  </a:lnTo>
                  <a:lnTo>
                    <a:pt x="47607" y="45302"/>
                  </a:lnTo>
                  <a:lnTo>
                    <a:pt x="49336" y="43905"/>
                  </a:lnTo>
                  <a:lnTo>
                    <a:pt x="51135" y="42595"/>
                  </a:lnTo>
                  <a:lnTo>
                    <a:pt x="53003" y="41390"/>
                  </a:lnTo>
                  <a:lnTo>
                    <a:pt x="54924" y="40255"/>
                  </a:lnTo>
                  <a:lnTo>
                    <a:pt x="56915" y="39242"/>
                  </a:lnTo>
                  <a:lnTo>
                    <a:pt x="58976" y="38316"/>
                  </a:lnTo>
                  <a:lnTo>
                    <a:pt x="61072" y="37496"/>
                  </a:lnTo>
                  <a:lnTo>
                    <a:pt x="63237" y="36780"/>
                  </a:lnTo>
                  <a:lnTo>
                    <a:pt x="65438" y="36168"/>
                  </a:lnTo>
                  <a:lnTo>
                    <a:pt x="67691" y="35679"/>
                  </a:lnTo>
                  <a:lnTo>
                    <a:pt x="69978" y="35313"/>
                  </a:lnTo>
                  <a:lnTo>
                    <a:pt x="72301" y="35068"/>
                  </a:lnTo>
                  <a:lnTo>
                    <a:pt x="74659" y="34928"/>
                  </a:lnTo>
                  <a:lnTo>
                    <a:pt x="76824" y="34928"/>
                  </a:lnTo>
                  <a:lnTo>
                    <a:pt x="78745" y="35016"/>
                  </a:lnTo>
                  <a:lnTo>
                    <a:pt x="80631" y="35190"/>
                  </a:lnTo>
                  <a:lnTo>
                    <a:pt x="82517" y="35435"/>
                  </a:lnTo>
                  <a:lnTo>
                    <a:pt x="85277" y="35941"/>
                  </a:lnTo>
                  <a:lnTo>
                    <a:pt x="88874" y="36902"/>
                  </a:lnTo>
                  <a:lnTo>
                    <a:pt x="92332" y="38159"/>
                  </a:lnTo>
                  <a:lnTo>
                    <a:pt x="95650" y="39679"/>
                  </a:lnTo>
                  <a:lnTo>
                    <a:pt x="98811" y="41477"/>
                  </a:lnTo>
                  <a:lnTo>
                    <a:pt x="101798" y="43521"/>
                  </a:lnTo>
                  <a:lnTo>
                    <a:pt x="103230" y="44638"/>
                  </a:lnTo>
                  <a:lnTo>
                    <a:pt x="109674" y="44743"/>
                  </a:lnTo>
                  <a:lnTo>
                    <a:pt x="127138" y="27279"/>
                  </a:lnTo>
                  <a:lnTo>
                    <a:pt x="127976" y="19874"/>
                  </a:lnTo>
                  <a:lnTo>
                    <a:pt x="126666" y="18739"/>
                  </a:lnTo>
                  <a:lnTo>
                    <a:pt x="123977" y="16539"/>
                  </a:lnTo>
                  <a:lnTo>
                    <a:pt x="121165" y="14443"/>
                  </a:lnTo>
                  <a:lnTo>
                    <a:pt x="118284" y="12487"/>
                  </a:lnTo>
                  <a:lnTo>
                    <a:pt x="115297" y="10653"/>
                  </a:lnTo>
                  <a:lnTo>
                    <a:pt x="112241" y="8959"/>
                  </a:lnTo>
                  <a:lnTo>
                    <a:pt x="109080" y="7388"/>
                  </a:lnTo>
                  <a:lnTo>
                    <a:pt x="105849" y="5956"/>
                  </a:lnTo>
                  <a:lnTo>
                    <a:pt x="102549" y="4681"/>
                  </a:lnTo>
                  <a:lnTo>
                    <a:pt x="99178" y="3546"/>
                  </a:lnTo>
                  <a:lnTo>
                    <a:pt x="95755" y="2550"/>
                  </a:lnTo>
                  <a:lnTo>
                    <a:pt x="92245" y="1712"/>
                  </a:lnTo>
                  <a:lnTo>
                    <a:pt x="88682" y="1048"/>
                  </a:lnTo>
                  <a:lnTo>
                    <a:pt x="85085" y="524"/>
                  </a:lnTo>
                  <a:lnTo>
                    <a:pt x="81417" y="193"/>
                  </a:lnTo>
                  <a:lnTo>
                    <a:pt x="77697" y="18"/>
                  </a:lnTo>
                  <a:lnTo>
                    <a:pt x="758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g319a0276373_0_281"/>
            <p:cNvSpPr/>
            <p:nvPr/>
          </p:nvSpPr>
          <p:spPr>
            <a:xfrm>
              <a:off x="8696051" y="1280700"/>
              <a:ext cx="2619625" cy="3541300"/>
            </a:xfrm>
            <a:custGeom>
              <a:rect b="b" l="l" r="r" t="t"/>
              <a:pathLst>
                <a:path extrusionOk="0" h="141652" w="104785">
                  <a:moveTo>
                    <a:pt x="56514" y="1"/>
                  </a:moveTo>
                  <a:lnTo>
                    <a:pt x="31768" y="24730"/>
                  </a:lnTo>
                  <a:lnTo>
                    <a:pt x="32693" y="25481"/>
                  </a:lnTo>
                  <a:lnTo>
                    <a:pt x="34457" y="27088"/>
                  </a:lnTo>
                  <a:lnTo>
                    <a:pt x="36134" y="28782"/>
                  </a:lnTo>
                  <a:lnTo>
                    <a:pt x="37723" y="30563"/>
                  </a:lnTo>
                  <a:lnTo>
                    <a:pt x="39225" y="32431"/>
                  </a:lnTo>
                  <a:lnTo>
                    <a:pt x="40622" y="34370"/>
                  </a:lnTo>
                  <a:lnTo>
                    <a:pt x="41897" y="36396"/>
                  </a:lnTo>
                  <a:lnTo>
                    <a:pt x="43067" y="38491"/>
                  </a:lnTo>
                  <a:lnTo>
                    <a:pt x="44132" y="40657"/>
                  </a:lnTo>
                  <a:lnTo>
                    <a:pt x="45075" y="42892"/>
                  </a:lnTo>
                  <a:lnTo>
                    <a:pt x="45896" y="45180"/>
                  </a:lnTo>
                  <a:lnTo>
                    <a:pt x="46595" y="47538"/>
                  </a:lnTo>
                  <a:lnTo>
                    <a:pt x="47153" y="49930"/>
                  </a:lnTo>
                  <a:lnTo>
                    <a:pt x="47573" y="52375"/>
                  </a:lnTo>
                  <a:lnTo>
                    <a:pt x="47869" y="54873"/>
                  </a:lnTo>
                  <a:lnTo>
                    <a:pt x="48009" y="57405"/>
                  </a:lnTo>
                  <a:lnTo>
                    <a:pt x="48027" y="58697"/>
                  </a:lnTo>
                  <a:lnTo>
                    <a:pt x="48027" y="63063"/>
                  </a:lnTo>
                  <a:lnTo>
                    <a:pt x="49144" y="63081"/>
                  </a:lnTo>
                  <a:lnTo>
                    <a:pt x="51345" y="63308"/>
                  </a:lnTo>
                  <a:lnTo>
                    <a:pt x="53475" y="63744"/>
                  </a:lnTo>
                  <a:lnTo>
                    <a:pt x="55536" y="64373"/>
                  </a:lnTo>
                  <a:lnTo>
                    <a:pt x="57492" y="65211"/>
                  </a:lnTo>
                  <a:lnTo>
                    <a:pt x="59343" y="66207"/>
                  </a:lnTo>
                  <a:lnTo>
                    <a:pt x="61090" y="67394"/>
                  </a:lnTo>
                  <a:lnTo>
                    <a:pt x="62714" y="68722"/>
                  </a:lnTo>
                  <a:lnTo>
                    <a:pt x="64181" y="70206"/>
                  </a:lnTo>
                  <a:lnTo>
                    <a:pt x="65526" y="71830"/>
                  </a:lnTo>
                  <a:lnTo>
                    <a:pt x="66696" y="73559"/>
                  </a:lnTo>
                  <a:lnTo>
                    <a:pt x="67709" y="75428"/>
                  </a:lnTo>
                  <a:lnTo>
                    <a:pt x="68547" y="77384"/>
                  </a:lnTo>
                  <a:lnTo>
                    <a:pt x="69175" y="79427"/>
                  </a:lnTo>
                  <a:lnTo>
                    <a:pt x="69612" y="81558"/>
                  </a:lnTo>
                  <a:lnTo>
                    <a:pt x="69839" y="83758"/>
                  </a:lnTo>
                  <a:lnTo>
                    <a:pt x="69857" y="84893"/>
                  </a:lnTo>
                  <a:lnTo>
                    <a:pt x="69839" y="86011"/>
                  </a:lnTo>
                  <a:lnTo>
                    <a:pt x="69612" y="88211"/>
                  </a:lnTo>
                  <a:lnTo>
                    <a:pt x="69175" y="90342"/>
                  </a:lnTo>
                  <a:lnTo>
                    <a:pt x="68547" y="92385"/>
                  </a:lnTo>
                  <a:lnTo>
                    <a:pt x="67709" y="94341"/>
                  </a:lnTo>
                  <a:lnTo>
                    <a:pt x="66696" y="96192"/>
                  </a:lnTo>
                  <a:lnTo>
                    <a:pt x="65526" y="97939"/>
                  </a:lnTo>
                  <a:lnTo>
                    <a:pt x="64181" y="99563"/>
                  </a:lnTo>
                  <a:lnTo>
                    <a:pt x="62714" y="101047"/>
                  </a:lnTo>
                  <a:lnTo>
                    <a:pt x="61090" y="102375"/>
                  </a:lnTo>
                  <a:lnTo>
                    <a:pt x="59343" y="103562"/>
                  </a:lnTo>
                  <a:lnTo>
                    <a:pt x="57492" y="104575"/>
                  </a:lnTo>
                  <a:lnTo>
                    <a:pt x="55536" y="105396"/>
                  </a:lnTo>
                  <a:lnTo>
                    <a:pt x="53475" y="106042"/>
                  </a:lnTo>
                  <a:lnTo>
                    <a:pt x="51345" y="106479"/>
                  </a:lnTo>
                  <a:lnTo>
                    <a:pt x="49144" y="106706"/>
                  </a:lnTo>
                  <a:lnTo>
                    <a:pt x="48027" y="106723"/>
                  </a:lnTo>
                  <a:lnTo>
                    <a:pt x="4367" y="106723"/>
                  </a:lnTo>
                  <a:lnTo>
                    <a:pt x="1" y="111107"/>
                  </a:lnTo>
                  <a:lnTo>
                    <a:pt x="1" y="137303"/>
                  </a:lnTo>
                  <a:lnTo>
                    <a:pt x="4367" y="141651"/>
                  </a:lnTo>
                  <a:lnTo>
                    <a:pt x="48027" y="141651"/>
                  </a:lnTo>
                  <a:lnTo>
                    <a:pt x="49494" y="141634"/>
                  </a:lnTo>
                  <a:lnTo>
                    <a:pt x="52393" y="141494"/>
                  </a:lnTo>
                  <a:lnTo>
                    <a:pt x="55239" y="141197"/>
                  </a:lnTo>
                  <a:lnTo>
                    <a:pt x="58051" y="140760"/>
                  </a:lnTo>
                  <a:lnTo>
                    <a:pt x="60828" y="140202"/>
                  </a:lnTo>
                  <a:lnTo>
                    <a:pt x="63552" y="139503"/>
                  </a:lnTo>
                  <a:lnTo>
                    <a:pt x="66207" y="138665"/>
                  </a:lnTo>
                  <a:lnTo>
                    <a:pt x="68809" y="137704"/>
                  </a:lnTo>
                  <a:lnTo>
                    <a:pt x="71358" y="136639"/>
                  </a:lnTo>
                  <a:lnTo>
                    <a:pt x="73838" y="135434"/>
                  </a:lnTo>
                  <a:lnTo>
                    <a:pt x="76248" y="134124"/>
                  </a:lnTo>
                  <a:lnTo>
                    <a:pt x="78589" y="132692"/>
                  </a:lnTo>
                  <a:lnTo>
                    <a:pt x="80859" y="131173"/>
                  </a:lnTo>
                  <a:lnTo>
                    <a:pt x="83042" y="129531"/>
                  </a:lnTo>
                  <a:lnTo>
                    <a:pt x="85155" y="127802"/>
                  </a:lnTo>
                  <a:lnTo>
                    <a:pt x="87163" y="125968"/>
                  </a:lnTo>
                  <a:lnTo>
                    <a:pt x="89084" y="124030"/>
                  </a:lnTo>
                  <a:lnTo>
                    <a:pt x="90918" y="122022"/>
                  </a:lnTo>
                  <a:lnTo>
                    <a:pt x="92664" y="119908"/>
                  </a:lnTo>
                  <a:lnTo>
                    <a:pt x="94306" y="117725"/>
                  </a:lnTo>
                  <a:lnTo>
                    <a:pt x="95825" y="115473"/>
                  </a:lnTo>
                  <a:lnTo>
                    <a:pt x="97258" y="113132"/>
                  </a:lnTo>
                  <a:lnTo>
                    <a:pt x="98567" y="110705"/>
                  </a:lnTo>
                  <a:lnTo>
                    <a:pt x="99772" y="108225"/>
                  </a:lnTo>
                  <a:lnTo>
                    <a:pt x="100838" y="105693"/>
                  </a:lnTo>
                  <a:lnTo>
                    <a:pt x="101798" y="103073"/>
                  </a:lnTo>
                  <a:lnTo>
                    <a:pt x="102636" y="100419"/>
                  </a:lnTo>
                  <a:lnTo>
                    <a:pt x="103335" y="97694"/>
                  </a:lnTo>
                  <a:lnTo>
                    <a:pt x="103894" y="94935"/>
                  </a:lnTo>
                  <a:lnTo>
                    <a:pt x="104330" y="92106"/>
                  </a:lnTo>
                  <a:lnTo>
                    <a:pt x="104627" y="89259"/>
                  </a:lnTo>
                  <a:lnTo>
                    <a:pt x="104767" y="86360"/>
                  </a:lnTo>
                  <a:lnTo>
                    <a:pt x="104784" y="84893"/>
                  </a:lnTo>
                  <a:lnTo>
                    <a:pt x="104767" y="83077"/>
                  </a:lnTo>
                  <a:lnTo>
                    <a:pt x="104540" y="79497"/>
                  </a:lnTo>
                  <a:lnTo>
                    <a:pt x="104103" y="75987"/>
                  </a:lnTo>
                  <a:lnTo>
                    <a:pt x="103440" y="72546"/>
                  </a:lnTo>
                  <a:lnTo>
                    <a:pt x="102584" y="69193"/>
                  </a:lnTo>
                  <a:lnTo>
                    <a:pt x="101536" y="65910"/>
                  </a:lnTo>
                  <a:lnTo>
                    <a:pt x="100279" y="62714"/>
                  </a:lnTo>
                  <a:lnTo>
                    <a:pt x="98847" y="59623"/>
                  </a:lnTo>
                  <a:lnTo>
                    <a:pt x="97240" y="56637"/>
                  </a:lnTo>
                  <a:lnTo>
                    <a:pt x="95459" y="53755"/>
                  </a:lnTo>
                  <a:lnTo>
                    <a:pt x="93520" y="50996"/>
                  </a:lnTo>
                  <a:lnTo>
                    <a:pt x="91425" y="48359"/>
                  </a:lnTo>
                  <a:lnTo>
                    <a:pt x="89172" y="45844"/>
                  </a:lnTo>
                  <a:lnTo>
                    <a:pt x="86797" y="43469"/>
                  </a:lnTo>
                  <a:lnTo>
                    <a:pt x="84264" y="41251"/>
                  </a:lnTo>
                  <a:lnTo>
                    <a:pt x="81610" y="39173"/>
                  </a:lnTo>
                  <a:lnTo>
                    <a:pt x="80230" y="38195"/>
                  </a:lnTo>
                  <a:lnTo>
                    <a:pt x="79828" y="36797"/>
                  </a:lnTo>
                  <a:lnTo>
                    <a:pt x="78973" y="34021"/>
                  </a:lnTo>
                  <a:lnTo>
                    <a:pt x="78012" y="31314"/>
                  </a:lnTo>
                  <a:lnTo>
                    <a:pt x="76964" y="28642"/>
                  </a:lnTo>
                  <a:lnTo>
                    <a:pt x="75812" y="26005"/>
                  </a:lnTo>
                  <a:lnTo>
                    <a:pt x="74572" y="23438"/>
                  </a:lnTo>
                  <a:lnTo>
                    <a:pt x="73245" y="20905"/>
                  </a:lnTo>
                  <a:lnTo>
                    <a:pt x="71813" y="18443"/>
                  </a:lnTo>
                  <a:lnTo>
                    <a:pt x="70311" y="16033"/>
                  </a:lnTo>
                  <a:lnTo>
                    <a:pt x="68721" y="13693"/>
                  </a:lnTo>
                  <a:lnTo>
                    <a:pt x="67062" y="11387"/>
                  </a:lnTo>
                  <a:lnTo>
                    <a:pt x="65316" y="9170"/>
                  </a:lnTo>
                  <a:lnTo>
                    <a:pt x="63482" y="7004"/>
                  </a:lnTo>
                  <a:lnTo>
                    <a:pt x="61579" y="4908"/>
                  </a:lnTo>
                  <a:lnTo>
                    <a:pt x="59605" y="2882"/>
                  </a:lnTo>
                  <a:lnTo>
                    <a:pt x="57562" y="944"/>
                  </a:lnTo>
                  <a:lnTo>
                    <a:pt x="565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g319a0276373_0_281"/>
            <p:cNvSpPr/>
            <p:nvPr/>
          </p:nvSpPr>
          <p:spPr>
            <a:xfrm>
              <a:off x="6856226" y="3899425"/>
              <a:ext cx="1948575" cy="922575"/>
            </a:xfrm>
            <a:custGeom>
              <a:rect b="b" l="l" r="r" t="t"/>
              <a:pathLst>
                <a:path extrusionOk="0" h="36903" w="77943">
                  <a:moveTo>
                    <a:pt x="25306" y="1"/>
                  </a:moveTo>
                  <a:lnTo>
                    <a:pt x="19019" y="1957"/>
                  </a:lnTo>
                  <a:lnTo>
                    <a:pt x="1537" y="19438"/>
                  </a:lnTo>
                  <a:lnTo>
                    <a:pt x="1" y="25358"/>
                  </a:lnTo>
                  <a:lnTo>
                    <a:pt x="909" y="26022"/>
                  </a:lnTo>
                  <a:lnTo>
                    <a:pt x="2742" y="27314"/>
                  </a:lnTo>
                  <a:lnTo>
                    <a:pt x="4646" y="28519"/>
                  </a:lnTo>
                  <a:lnTo>
                    <a:pt x="6585" y="29655"/>
                  </a:lnTo>
                  <a:lnTo>
                    <a:pt x="8575" y="30737"/>
                  </a:lnTo>
                  <a:lnTo>
                    <a:pt x="10619" y="31715"/>
                  </a:lnTo>
                  <a:lnTo>
                    <a:pt x="12697" y="32623"/>
                  </a:lnTo>
                  <a:lnTo>
                    <a:pt x="14828" y="33462"/>
                  </a:lnTo>
                  <a:lnTo>
                    <a:pt x="16993" y="34195"/>
                  </a:lnTo>
                  <a:lnTo>
                    <a:pt x="19194" y="34859"/>
                  </a:lnTo>
                  <a:lnTo>
                    <a:pt x="21429" y="35435"/>
                  </a:lnTo>
                  <a:lnTo>
                    <a:pt x="23699" y="35907"/>
                  </a:lnTo>
                  <a:lnTo>
                    <a:pt x="26004" y="36291"/>
                  </a:lnTo>
                  <a:lnTo>
                    <a:pt x="28345" y="36588"/>
                  </a:lnTo>
                  <a:lnTo>
                    <a:pt x="30702" y="36797"/>
                  </a:lnTo>
                  <a:lnTo>
                    <a:pt x="33095" y="36885"/>
                  </a:lnTo>
                  <a:lnTo>
                    <a:pt x="34300" y="36902"/>
                  </a:lnTo>
                  <a:lnTo>
                    <a:pt x="77942" y="36902"/>
                  </a:lnTo>
                  <a:lnTo>
                    <a:pt x="77942" y="1974"/>
                  </a:lnTo>
                  <a:lnTo>
                    <a:pt x="34300" y="1974"/>
                  </a:lnTo>
                  <a:lnTo>
                    <a:pt x="33095" y="1957"/>
                  </a:lnTo>
                  <a:lnTo>
                    <a:pt x="30772" y="1695"/>
                  </a:lnTo>
                  <a:lnTo>
                    <a:pt x="28502" y="1188"/>
                  </a:lnTo>
                  <a:lnTo>
                    <a:pt x="26354" y="455"/>
                  </a:lnTo>
                  <a:lnTo>
                    <a:pt x="253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g319a0276373_0_281"/>
            <p:cNvSpPr/>
            <p:nvPr/>
          </p:nvSpPr>
          <p:spPr>
            <a:xfrm>
              <a:off x="6294751" y="1984075"/>
              <a:ext cx="2549350" cy="2549325"/>
            </a:xfrm>
            <a:custGeom>
              <a:rect b="b" l="l" r="r" t="t"/>
              <a:pathLst>
                <a:path extrusionOk="0" h="101973" w="101974">
                  <a:moveTo>
                    <a:pt x="55292" y="0"/>
                  </a:moveTo>
                  <a:lnTo>
                    <a:pt x="52393" y="158"/>
                  </a:lnTo>
                  <a:lnTo>
                    <a:pt x="49529" y="454"/>
                  </a:lnTo>
                  <a:lnTo>
                    <a:pt x="46717" y="874"/>
                  </a:lnTo>
                  <a:lnTo>
                    <a:pt x="43958" y="1450"/>
                  </a:lnTo>
                  <a:lnTo>
                    <a:pt x="41233" y="2148"/>
                  </a:lnTo>
                  <a:lnTo>
                    <a:pt x="38561" y="2969"/>
                  </a:lnTo>
                  <a:lnTo>
                    <a:pt x="35959" y="3930"/>
                  </a:lnTo>
                  <a:lnTo>
                    <a:pt x="33410" y="5013"/>
                  </a:lnTo>
                  <a:lnTo>
                    <a:pt x="30930" y="6200"/>
                  </a:lnTo>
                  <a:lnTo>
                    <a:pt x="28520" y="7527"/>
                  </a:lnTo>
                  <a:lnTo>
                    <a:pt x="26179" y="8942"/>
                  </a:lnTo>
                  <a:lnTo>
                    <a:pt x="23909" y="10479"/>
                  </a:lnTo>
                  <a:lnTo>
                    <a:pt x="21726" y="12103"/>
                  </a:lnTo>
                  <a:lnTo>
                    <a:pt x="19630" y="13849"/>
                  </a:lnTo>
                  <a:lnTo>
                    <a:pt x="17605" y="15683"/>
                  </a:lnTo>
                  <a:lnTo>
                    <a:pt x="15684" y="17604"/>
                  </a:lnTo>
                  <a:lnTo>
                    <a:pt x="13850" y="19630"/>
                  </a:lnTo>
                  <a:lnTo>
                    <a:pt x="12121" y="21726"/>
                  </a:lnTo>
                  <a:lnTo>
                    <a:pt x="10479" y="23909"/>
                  </a:lnTo>
                  <a:lnTo>
                    <a:pt x="8943" y="26179"/>
                  </a:lnTo>
                  <a:lnTo>
                    <a:pt x="7528" y="28519"/>
                  </a:lnTo>
                  <a:lnTo>
                    <a:pt x="6218" y="30929"/>
                  </a:lnTo>
                  <a:lnTo>
                    <a:pt x="5013" y="33409"/>
                  </a:lnTo>
                  <a:lnTo>
                    <a:pt x="3930" y="35959"/>
                  </a:lnTo>
                  <a:lnTo>
                    <a:pt x="2987" y="38561"/>
                  </a:lnTo>
                  <a:lnTo>
                    <a:pt x="2149" y="41233"/>
                  </a:lnTo>
                  <a:lnTo>
                    <a:pt x="1450" y="43940"/>
                  </a:lnTo>
                  <a:lnTo>
                    <a:pt x="892" y="46716"/>
                  </a:lnTo>
                  <a:lnTo>
                    <a:pt x="455" y="49528"/>
                  </a:lnTo>
                  <a:lnTo>
                    <a:pt x="158" y="52392"/>
                  </a:lnTo>
                  <a:lnTo>
                    <a:pt x="18" y="55291"/>
                  </a:lnTo>
                  <a:lnTo>
                    <a:pt x="1" y="56758"/>
                  </a:lnTo>
                  <a:lnTo>
                    <a:pt x="18" y="58470"/>
                  </a:lnTo>
                  <a:lnTo>
                    <a:pt x="228" y="61875"/>
                  </a:lnTo>
                  <a:lnTo>
                    <a:pt x="630" y="65228"/>
                  </a:lnTo>
                  <a:lnTo>
                    <a:pt x="1223" y="68511"/>
                  </a:lnTo>
                  <a:lnTo>
                    <a:pt x="2009" y="71742"/>
                  </a:lnTo>
                  <a:lnTo>
                    <a:pt x="2970" y="74886"/>
                  </a:lnTo>
                  <a:lnTo>
                    <a:pt x="4105" y="77942"/>
                  </a:lnTo>
                  <a:lnTo>
                    <a:pt x="5415" y="80928"/>
                  </a:lnTo>
                  <a:lnTo>
                    <a:pt x="6882" y="83810"/>
                  </a:lnTo>
                  <a:lnTo>
                    <a:pt x="8506" y="86604"/>
                  </a:lnTo>
                  <a:lnTo>
                    <a:pt x="10270" y="89294"/>
                  </a:lnTo>
                  <a:lnTo>
                    <a:pt x="12191" y="91878"/>
                  </a:lnTo>
                  <a:lnTo>
                    <a:pt x="14252" y="94341"/>
                  </a:lnTo>
                  <a:lnTo>
                    <a:pt x="16452" y="96681"/>
                  </a:lnTo>
                  <a:lnTo>
                    <a:pt x="18775" y="98899"/>
                  </a:lnTo>
                  <a:lnTo>
                    <a:pt x="21220" y="100977"/>
                  </a:lnTo>
                  <a:lnTo>
                    <a:pt x="22495" y="101972"/>
                  </a:lnTo>
                  <a:lnTo>
                    <a:pt x="47817" y="76650"/>
                  </a:lnTo>
                  <a:lnTo>
                    <a:pt x="47101" y="76318"/>
                  </a:lnTo>
                  <a:lnTo>
                    <a:pt x="45739" y="75567"/>
                  </a:lnTo>
                  <a:lnTo>
                    <a:pt x="44429" y="74746"/>
                  </a:lnTo>
                  <a:lnTo>
                    <a:pt x="43189" y="73821"/>
                  </a:lnTo>
                  <a:lnTo>
                    <a:pt x="42019" y="72825"/>
                  </a:lnTo>
                  <a:lnTo>
                    <a:pt x="40919" y="71742"/>
                  </a:lnTo>
                  <a:lnTo>
                    <a:pt x="39906" y="70590"/>
                  </a:lnTo>
                  <a:lnTo>
                    <a:pt x="38963" y="69367"/>
                  </a:lnTo>
                  <a:lnTo>
                    <a:pt x="38107" y="68075"/>
                  </a:lnTo>
                  <a:lnTo>
                    <a:pt x="37356" y="66730"/>
                  </a:lnTo>
                  <a:lnTo>
                    <a:pt x="36675" y="65316"/>
                  </a:lnTo>
                  <a:lnTo>
                    <a:pt x="36116" y="63866"/>
                  </a:lnTo>
                  <a:lnTo>
                    <a:pt x="35662" y="62347"/>
                  </a:lnTo>
                  <a:lnTo>
                    <a:pt x="35296" y="60792"/>
                  </a:lnTo>
                  <a:lnTo>
                    <a:pt x="35069" y="59203"/>
                  </a:lnTo>
                  <a:lnTo>
                    <a:pt x="34946" y="57579"/>
                  </a:lnTo>
                  <a:lnTo>
                    <a:pt x="34929" y="56758"/>
                  </a:lnTo>
                  <a:lnTo>
                    <a:pt x="34946" y="55623"/>
                  </a:lnTo>
                  <a:lnTo>
                    <a:pt x="35173" y="53423"/>
                  </a:lnTo>
                  <a:lnTo>
                    <a:pt x="35610" y="51292"/>
                  </a:lnTo>
                  <a:lnTo>
                    <a:pt x="36256" y="49249"/>
                  </a:lnTo>
                  <a:lnTo>
                    <a:pt x="37077" y="47293"/>
                  </a:lnTo>
                  <a:lnTo>
                    <a:pt x="38090" y="45424"/>
                  </a:lnTo>
                  <a:lnTo>
                    <a:pt x="39260" y="43695"/>
                  </a:lnTo>
                  <a:lnTo>
                    <a:pt x="40605" y="42071"/>
                  </a:lnTo>
                  <a:lnTo>
                    <a:pt x="42089" y="40587"/>
                  </a:lnTo>
                  <a:lnTo>
                    <a:pt x="43696" y="39259"/>
                  </a:lnTo>
                  <a:lnTo>
                    <a:pt x="45442" y="38072"/>
                  </a:lnTo>
                  <a:lnTo>
                    <a:pt x="47311" y="37076"/>
                  </a:lnTo>
                  <a:lnTo>
                    <a:pt x="49267" y="36238"/>
                  </a:lnTo>
                  <a:lnTo>
                    <a:pt x="51310" y="35609"/>
                  </a:lnTo>
                  <a:lnTo>
                    <a:pt x="53441" y="35173"/>
                  </a:lnTo>
                  <a:lnTo>
                    <a:pt x="55641" y="34946"/>
                  </a:lnTo>
                  <a:lnTo>
                    <a:pt x="56759" y="34928"/>
                  </a:lnTo>
                  <a:lnTo>
                    <a:pt x="57580" y="34928"/>
                  </a:lnTo>
                  <a:lnTo>
                    <a:pt x="59204" y="35051"/>
                  </a:lnTo>
                  <a:lnTo>
                    <a:pt x="60810" y="35295"/>
                  </a:lnTo>
                  <a:lnTo>
                    <a:pt x="62365" y="35644"/>
                  </a:lnTo>
                  <a:lnTo>
                    <a:pt x="63867" y="36116"/>
                  </a:lnTo>
                  <a:lnTo>
                    <a:pt x="65316" y="36675"/>
                  </a:lnTo>
                  <a:lnTo>
                    <a:pt x="66731" y="37338"/>
                  </a:lnTo>
                  <a:lnTo>
                    <a:pt x="68075" y="38089"/>
                  </a:lnTo>
                  <a:lnTo>
                    <a:pt x="69368" y="38945"/>
                  </a:lnTo>
                  <a:lnTo>
                    <a:pt x="70590" y="39888"/>
                  </a:lnTo>
                  <a:lnTo>
                    <a:pt x="71743" y="40901"/>
                  </a:lnTo>
                  <a:lnTo>
                    <a:pt x="72826" y="42001"/>
                  </a:lnTo>
                  <a:lnTo>
                    <a:pt x="73821" y="43171"/>
                  </a:lnTo>
                  <a:lnTo>
                    <a:pt x="74747" y="44429"/>
                  </a:lnTo>
                  <a:lnTo>
                    <a:pt x="75585" y="45721"/>
                  </a:lnTo>
                  <a:lnTo>
                    <a:pt x="76318" y="47101"/>
                  </a:lnTo>
                  <a:lnTo>
                    <a:pt x="76650" y="47799"/>
                  </a:lnTo>
                  <a:lnTo>
                    <a:pt x="101973" y="22476"/>
                  </a:lnTo>
                  <a:lnTo>
                    <a:pt x="100978" y="21219"/>
                  </a:lnTo>
                  <a:lnTo>
                    <a:pt x="98899" y="18774"/>
                  </a:lnTo>
                  <a:lnTo>
                    <a:pt x="96681" y="16451"/>
                  </a:lnTo>
                  <a:lnTo>
                    <a:pt x="94341" y="14251"/>
                  </a:lnTo>
                  <a:lnTo>
                    <a:pt x="91879" y="12190"/>
                  </a:lnTo>
                  <a:lnTo>
                    <a:pt x="89294" y="10269"/>
                  </a:lnTo>
                  <a:lnTo>
                    <a:pt x="86605" y="8488"/>
                  </a:lnTo>
                  <a:lnTo>
                    <a:pt x="83828" y="6864"/>
                  </a:lnTo>
                  <a:lnTo>
                    <a:pt x="80929" y="5397"/>
                  </a:lnTo>
                  <a:lnTo>
                    <a:pt x="77960" y="4087"/>
                  </a:lnTo>
                  <a:lnTo>
                    <a:pt x="74886" y="2952"/>
                  </a:lnTo>
                  <a:lnTo>
                    <a:pt x="71743" y="1991"/>
                  </a:lnTo>
                  <a:lnTo>
                    <a:pt x="68530" y="1223"/>
                  </a:lnTo>
                  <a:lnTo>
                    <a:pt x="65229" y="612"/>
                  </a:lnTo>
                  <a:lnTo>
                    <a:pt x="61893" y="210"/>
                  </a:lnTo>
                  <a:lnTo>
                    <a:pt x="58488" y="18"/>
                  </a:lnTo>
                  <a:lnTo>
                    <a:pt x="567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6" name="Google Shape;286;g319a0276373_0_281"/>
          <p:cNvGrpSpPr/>
          <p:nvPr/>
        </p:nvGrpSpPr>
        <p:grpSpPr>
          <a:xfrm>
            <a:off x="761948" y="4603434"/>
            <a:ext cx="1190118" cy="210542"/>
            <a:chOff x="990623" y="4603434"/>
            <a:chExt cx="1190118" cy="210542"/>
          </a:xfrm>
        </p:grpSpPr>
        <p:sp>
          <p:nvSpPr>
            <p:cNvPr id="287" name="Google Shape;287;g319a0276373_0_281"/>
            <p:cNvSpPr/>
            <p:nvPr/>
          </p:nvSpPr>
          <p:spPr>
            <a:xfrm>
              <a:off x="990623" y="4603434"/>
              <a:ext cx="646021" cy="210542"/>
            </a:xfrm>
            <a:custGeom>
              <a:rect b="b" l="l" r="r" t="t"/>
              <a:pathLst>
                <a:path extrusionOk="0" h="31828" w="97660">
                  <a:moveTo>
                    <a:pt x="90813" y="11848"/>
                  </a:moveTo>
                  <a:lnTo>
                    <a:pt x="91289" y="11919"/>
                  </a:lnTo>
                  <a:lnTo>
                    <a:pt x="91754" y="12038"/>
                  </a:lnTo>
                  <a:lnTo>
                    <a:pt x="92194" y="12217"/>
                  </a:lnTo>
                  <a:lnTo>
                    <a:pt x="92409" y="12336"/>
                  </a:lnTo>
                  <a:lnTo>
                    <a:pt x="92599" y="12443"/>
                  </a:lnTo>
                  <a:lnTo>
                    <a:pt x="92933" y="12705"/>
                  </a:lnTo>
                  <a:lnTo>
                    <a:pt x="93206" y="13015"/>
                  </a:lnTo>
                  <a:lnTo>
                    <a:pt x="93433" y="13372"/>
                  </a:lnTo>
                  <a:lnTo>
                    <a:pt x="93528" y="13562"/>
                  </a:lnTo>
                  <a:lnTo>
                    <a:pt x="86408" y="16491"/>
                  </a:lnTo>
                  <a:lnTo>
                    <a:pt x="86396" y="16015"/>
                  </a:lnTo>
                  <a:lnTo>
                    <a:pt x="86539" y="15098"/>
                  </a:lnTo>
                  <a:lnTo>
                    <a:pt x="86860" y="14229"/>
                  </a:lnTo>
                  <a:lnTo>
                    <a:pt x="87372" y="13455"/>
                  </a:lnTo>
                  <a:lnTo>
                    <a:pt x="87694" y="13110"/>
                  </a:lnTo>
                  <a:lnTo>
                    <a:pt x="87979" y="12824"/>
                  </a:lnTo>
                  <a:lnTo>
                    <a:pt x="88646" y="12372"/>
                  </a:lnTo>
                  <a:lnTo>
                    <a:pt x="89372" y="12050"/>
                  </a:lnTo>
                  <a:lnTo>
                    <a:pt x="90158" y="11872"/>
                  </a:lnTo>
                  <a:lnTo>
                    <a:pt x="90563" y="11848"/>
                  </a:lnTo>
                  <a:close/>
                  <a:moveTo>
                    <a:pt x="32899" y="11907"/>
                  </a:moveTo>
                  <a:lnTo>
                    <a:pt x="33756" y="11931"/>
                  </a:lnTo>
                  <a:lnTo>
                    <a:pt x="34578" y="12110"/>
                  </a:lnTo>
                  <a:lnTo>
                    <a:pt x="35375" y="12443"/>
                  </a:lnTo>
                  <a:lnTo>
                    <a:pt x="36090" y="12943"/>
                  </a:lnTo>
                  <a:lnTo>
                    <a:pt x="36423" y="13265"/>
                  </a:lnTo>
                  <a:lnTo>
                    <a:pt x="36733" y="13646"/>
                  </a:lnTo>
                  <a:lnTo>
                    <a:pt x="37221" y="14467"/>
                  </a:lnTo>
                  <a:lnTo>
                    <a:pt x="37554" y="15348"/>
                  </a:lnTo>
                  <a:lnTo>
                    <a:pt x="37721" y="16265"/>
                  </a:lnTo>
                  <a:lnTo>
                    <a:pt x="37721" y="17194"/>
                  </a:lnTo>
                  <a:lnTo>
                    <a:pt x="37554" y="18111"/>
                  </a:lnTo>
                  <a:lnTo>
                    <a:pt x="37221" y="18992"/>
                  </a:lnTo>
                  <a:lnTo>
                    <a:pt x="36733" y="19801"/>
                  </a:lnTo>
                  <a:lnTo>
                    <a:pt x="36423" y="20182"/>
                  </a:lnTo>
                  <a:lnTo>
                    <a:pt x="36340" y="20266"/>
                  </a:lnTo>
                  <a:lnTo>
                    <a:pt x="36256" y="20349"/>
                  </a:lnTo>
                  <a:lnTo>
                    <a:pt x="35911" y="20647"/>
                  </a:lnTo>
                  <a:lnTo>
                    <a:pt x="35173" y="21099"/>
                  </a:lnTo>
                  <a:lnTo>
                    <a:pt x="34375" y="21397"/>
                  </a:lnTo>
                  <a:lnTo>
                    <a:pt x="33554" y="21540"/>
                  </a:lnTo>
                  <a:lnTo>
                    <a:pt x="32720" y="21516"/>
                  </a:lnTo>
                  <a:lnTo>
                    <a:pt x="31899" y="21326"/>
                  </a:lnTo>
                  <a:lnTo>
                    <a:pt x="31125" y="20992"/>
                  </a:lnTo>
                  <a:lnTo>
                    <a:pt x="30410" y="20492"/>
                  </a:lnTo>
                  <a:lnTo>
                    <a:pt x="30089" y="20182"/>
                  </a:lnTo>
                  <a:lnTo>
                    <a:pt x="30053" y="20182"/>
                  </a:lnTo>
                  <a:lnTo>
                    <a:pt x="29732" y="19801"/>
                  </a:lnTo>
                  <a:lnTo>
                    <a:pt x="29243" y="18980"/>
                  </a:lnTo>
                  <a:lnTo>
                    <a:pt x="28910" y="18099"/>
                  </a:lnTo>
                  <a:lnTo>
                    <a:pt x="28743" y="17182"/>
                  </a:lnTo>
                  <a:lnTo>
                    <a:pt x="28743" y="16253"/>
                  </a:lnTo>
                  <a:lnTo>
                    <a:pt x="28910" y="15336"/>
                  </a:lnTo>
                  <a:lnTo>
                    <a:pt x="29243" y="14455"/>
                  </a:lnTo>
                  <a:lnTo>
                    <a:pt x="29732" y="13634"/>
                  </a:lnTo>
                  <a:lnTo>
                    <a:pt x="30053" y="13265"/>
                  </a:lnTo>
                  <a:lnTo>
                    <a:pt x="30184" y="13134"/>
                  </a:lnTo>
                  <a:lnTo>
                    <a:pt x="30517" y="12824"/>
                  </a:lnTo>
                  <a:lnTo>
                    <a:pt x="31268" y="12360"/>
                  </a:lnTo>
                  <a:lnTo>
                    <a:pt x="32065" y="12050"/>
                  </a:lnTo>
                  <a:lnTo>
                    <a:pt x="32899" y="11907"/>
                  </a:lnTo>
                  <a:close/>
                  <a:moveTo>
                    <a:pt x="50318" y="11907"/>
                  </a:moveTo>
                  <a:lnTo>
                    <a:pt x="51164" y="11931"/>
                  </a:lnTo>
                  <a:lnTo>
                    <a:pt x="51997" y="12110"/>
                  </a:lnTo>
                  <a:lnTo>
                    <a:pt x="52783" y="12443"/>
                  </a:lnTo>
                  <a:lnTo>
                    <a:pt x="53509" y="12943"/>
                  </a:lnTo>
                  <a:lnTo>
                    <a:pt x="53831" y="13265"/>
                  </a:lnTo>
                  <a:lnTo>
                    <a:pt x="54152" y="13646"/>
                  </a:lnTo>
                  <a:lnTo>
                    <a:pt x="54641" y="14467"/>
                  </a:lnTo>
                  <a:lnTo>
                    <a:pt x="54974" y="15348"/>
                  </a:lnTo>
                  <a:lnTo>
                    <a:pt x="55129" y="16265"/>
                  </a:lnTo>
                  <a:lnTo>
                    <a:pt x="55129" y="17194"/>
                  </a:lnTo>
                  <a:lnTo>
                    <a:pt x="54974" y="18111"/>
                  </a:lnTo>
                  <a:lnTo>
                    <a:pt x="54641" y="18992"/>
                  </a:lnTo>
                  <a:lnTo>
                    <a:pt x="54152" y="19801"/>
                  </a:lnTo>
                  <a:lnTo>
                    <a:pt x="53831" y="20182"/>
                  </a:lnTo>
                  <a:lnTo>
                    <a:pt x="53759" y="20266"/>
                  </a:lnTo>
                  <a:lnTo>
                    <a:pt x="53664" y="20349"/>
                  </a:lnTo>
                  <a:lnTo>
                    <a:pt x="53331" y="20647"/>
                  </a:lnTo>
                  <a:lnTo>
                    <a:pt x="52593" y="21099"/>
                  </a:lnTo>
                  <a:lnTo>
                    <a:pt x="51795" y="21397"/>
                  </a:lnTo>
                  <a:lnTo>
                    <a:pt x="50961" y="21540"/>
                  </a:lnTo>
                  <a:lnTo>
                    <a:pt x="50128" y="21516"/>
                  </a:lnTo>
                  <a:lnTo>
                    <a:pt x="49306" y="21326"/>
                  </a:lnTo>
                  <a:lnTo>
                    <a:pt x="48532" y="20992"/>
                  </a:lnTo>
                  <a:lnTo>
                    <a:pt x="47818" y="20492"/>
                  </a:lnTo>
                  <a:lnTo>
                    <a:pt x="47508" y="20182"/>
                  </a:lnTo>
                  <a:lnTo>
                    <a:pt x="47461" y="20182"/>
                  </a:lnTo>
                  <a:lnTo>
                    <a:pt x="47139" y="19801"/>
                  </a:lnTo>
                  <a:lnTo>
                    <a:pt x="46651" y="18980"/>
                  </a:lnTo>
                  <a:lnTo>
                    <a:pt x="46318" y="18099"/>
                  </a:lnTo>
                  <a:lnTo>
                    <a:pt x="46163" y="17182"/>
                  </a:lnTo>
                  <a:lnTo>
                    <a:pt x="46163" y="16253"/>
                  </a:lnTo>
                  <a:lnTo>
                    <a:pt x="46318" y="15336"/>
                  </a:lnTo>
                  <a:lnTo>
                    <a:pt x="46651" y="14455"/>
                  </a:lnTo>
                  <a:lnTo>
                    <a:pt x="47139" y="13634"/>
                  </a:lnTo>
                  <a:lnTo>
                    <a:pt x="47461" y="13265"/>
                  </a:lnTo>
                  <a:lnTo>
                    <a:pt x="47592" y="13134"/>
                  </a:lnTo>
                  <a:lnTo>
                    <a:pt x="47937" y="12824"/>
                  </a:lnTo>
                  <a:lnTo>
                    <a:pt x="48675" y="12360"/>
                  </a:lnTo>
                  <a:lnTo>
                    <a:pt x="49485" y="12050"/>
                  </a:lnTo>
                  <a:lnTo>
                    <a:pt x="50318" y="11907"/>
                  </a:lnTo>
                  <a:close/>
                  <a:moveTo>
                    <a:pt x="68048" y="11907"/>
                  </a:moveTo>
                  <a:lnTo>
                    <a:pt x="68488" y="11919"/>
                  </a:lnTo>
                  <a:lnTo>
                    <a:pt x="69333" y="12098"/>
                  </a:lnTo>
                  <a:lnTo>
                    <a:pt x="70107" y="12455"/>
                  </a:lnTo>
                  <a:lnTo>
                    <a:pt x="70786" y="12967"/>
                  </a:lnTo>
                  <a:lnTo>
                    <a:pt x="71084" y="13289"/>
                  </a:lnTo>
                  <a:lnTo>
                    <a:pt x="71381" y="13658"/>
                  </a:lnTo>
                  <a:lnTo>
                    <a:pt x="71846" y="14479"/>
                  </a:lnTo>
                  <a:lnTo>
                    <a:pt x="72167" y="15360"/>
                  </a:lnTo>
                  <a:lnTo>
                    <a:pt x="72298" y="16289"/>
                  </a:lnTo>
                  <a:lnTo>
                    <a:pt x="72298" y="16765"/>
                  </a:lnTo>
                  <a:lnTo>
                    <a:pt x="72298" y="17230"/>
                  </a:lnTo>
                  <a:lnTo>
                    <a:pt x="72155" y="18146"/>
                  </a:lnTo>
                  <a:lnTo>
                    <a:pt x="71846" y="19016"/>
                  </a:lnTo>
                  <a:lnTo>
                    <a:pt x="71381" y="19813"/>
                  </a:lnTo>
                  <a:lnTo>
                    <a:pt x="71084" y="20182"/>
                  </a:lnTo>
                  <a:lnTo>
                    <a:pt x="70786" y="20504"/>
                  </a:lnTo>
                  <a:lnTo>
                    <a:pt x="70095" y="21028"/>
                  </a:lnTo>
                  <a:lnTo>
                    <a:pt x="69322" y="21373"/>
                  </a:lnTo>
                  <a:lnTo>
                    <a:pt x="68476" y="21552"/>
                  </a:lnTo>
                  <a:lnTo>
                    <a:pt x="68048" y="21552"/>
                  </a:lnTo>
                  <a:lnTo>
                    <a:pt x="67595" y="21540"/>
                  </a:lnTo>
                  <a:lnTo>
                    <a:pt x="66726" y="21361"/>
                  </a:lnTo>
                  <a:lnTo>
                    <a:pt x="65928" y="21016"/>
                  </a:lnTo>
                  <a:lnTo>
                    <a:pt x="65214" y="20504"/>
                  </a:lnTo>
                  <a:lnTo>
                    <a:pt x="64904" y="20182"/>
                  </a:lnTo>
                  <a:lnTo>
                    <a:pt x="64595" y="19825"/>
                  </a:lnTo>
                  <a:lnTo>
                    <a:pt x="64094" y="19028"/>
                  </a:lnTo>
                  <a:lnTo>
                    <a:pt x="63761" y="18158"/>
                  </a:lnTo>
                  <a:lnTo>
                    <a:pt x="63606" y="17230"/>
                  </a:lnTo>
                  <a:lnTo>
                    <a:pt x="63606" y="16765"/>
                  </a:lnTo>
                  <a:lnTo>
                    <a:pt x="63606" y="16277"/>
                  </a:lnTo>
                  <a:lnTo>
                    <a:pt x="63761" y="15348"/>
                  </a:lnTo>
                  <a:lnTo>
                    <a:pt x="64094" y="14455"/>
                  </a:lnTo>
                  <a:lnTo>
                    <a:pt x="64583" y="13658"/>
                  </a:lnTo>
                  <a:lnTo>
                    <a:pt x="64904" y="13289"/>
                  </a:lnTo>
                  <a:lnTo>
                    <a:pt x="65214" y="12967"/>
                  </a:lnTo>
                  <a:lnTo>
                    <a:pt x="65928" y="12455"/>
                  </a:lnTo>
                  <a:lnTo>
                    <a:pt x="66726" y="12098"/>
                  </a:lnTo>
                  <a:lnTo>
                    <a:pt x="67595" y="11919"/>
                  </a:lnTo>
                  <a:lnTo>
                    <a:pt x="68048" y="11907"/>
                  </a:lnTo>
                  <a:close/>
                  <a:moveTo>
                    <a:pt x="77763" y="822"/>
                  </a:moveTo>
                  <a:lnTo>
                    <a:pt x="77763" y="24219"/>
                  </a:lnTo>
                  <a:lnTo>
                    <a:pt x="81264" y="24219"/>
                  </a:lnTo>
                  <a:lnTo>
                    <a:pt x="81264" y="822"/>
                  </a:lnTo>
                  <a:close/>
                  <a:moveTo>
                    <a:pt x="32875" y="8788"/>
                  </a:moveTo>
                  <a:lnTo>
                    <a:pt x="32113" y="8859"/>
                  </a:lnTo>
                  <a:lnTo>
                    <a:pt x="31363" y="9002"/>
                  </a:lnTo>
                  <a:lnTo>
                    <a:pt x="30613" y="9216"/>
                  </a:lnTo>
                  <a:lnTo>
                    <a:pt x="29898" y="9502"/>
                  </a:lnTo>
                  <a:lnTo>
                    <a:pt x="29196" y="9859"/>
                  </a:lnTo>
                  <a:lnTo>
                    <a:pt x="28529" y="10288"/>
                  </a:lnTo>
                  <a:lnTo>
                    <a:pt x="27898" y="10776"/>
                  </a:lnTo>
                  <a:lnTo>
                    <a:pt x="27588" y="11062"/>
                  </a:lnTo>
                  <a:lnTo>
                    <a:pt x="27303" y="11360"/>
                  </a:lnTo>
                  <a:lnTo>
                    <a:pt x="26803" y="11991"/>
                  </a:lnTo>
                  <a:lnTo>
                    <a:pt x="26362" y="12657"/>
                  </a:lnTo>
                  <a:lnTo>
                    <a:pt x="26005" y="13360"/>
                  </a:lnTo>
                  <a:lnTo>
                    <a:pt x="25707" y="14086"/>
                  </a:lnTo>
                  <a:lnTo>
                    <a:pt x="25493" y="14825"/>
                  </a:lnTo>
                  <a:lnTo>
                    <a:pt x="25350" y="15587"/>
                  </a:lnTo>
                  <a:lnTo>
                    <a:pt x="25278" y="16349"/>
                  </a:lnTo>
                  <a:lnTo>
                    <a:pt x="25278" y="17122"/>
                  </a:lnTo>
                  <a:lnTo>
                    <a:pt x="25350" y="17885"/>
                  </a:lnTo>
                  <a:lnTo>
                    <a:pt x="25493" y="18647"/>
                  </a:lnTo>
                  <a:lnTo>
                    <a:pt x="25707" y="19385"/>
                  </a:lnTo>
                  <a:lnTo>
                    <a:pt x="26005" y="20111"/>
                  </a:lnTo>
                  <a:lnTo>
                    <a:pt x="26362" y="20814"/>
                  </a:lnTo>
                  <a:lnTo>
                    <a:pt x="26803" y="21480"/>
                  </a:lnTo>
                  <a:lnTo>
                    <a:pt x="27303" y="22111"/>
                  </a:lnTo>
                  <a:lnTo>
                    <a:pt x="27588" y="22421"/>
                  </a:lnTo>
                  <a:lnTo>
                    <a:pt x="27886" y="22695"/>
                  </a:lnTo>
                  <a:lnTo>
                    <a:pt x="28517" y="23195"/>
                  </a:lnTo>
                  <a:lnTo>
                    <a:pt x="29196" y="23624"/>
                  </a:lnTo>
                  <a:lnTo>
                    <a:pt x="29886" y="23969"/>
                  </a:lnTo>
                  <a:lnTo>
                    <a:pt x="30613" y="24255"/>
                  </a:lnTo>
                  <a:lnTo>
                    <a:pt x="31351" y="24469"/>
                  </a:lnTo>
                  <a:lnTo>
                    <a:pt x="32101" y="24612"/>
                  </a:lnTo>
                  <a:lnTo>
                    <a:pt x="32863" y="24683"/>
                  </a:lnTo>
                  <a:lnTo>
                    <a:pt x="33637" y="24683"/>
                  </a:lnTo>
                  <a:lnTo>
                    <a:pt x="34399" y="24612"/>
                  </a:lnTo>
                  <a:lnTo>
                    <a:pt x="35149" y="24469"/>
                  </a:lnTo>
                  <a:lnTo>
                    <a:pt x="35887" y="24255"/>
                  </a:lnTo>
                  <a:lnTo>
                    <a:pt x="36614" y="23969"/>
                  </a:lnTo>
                  <a:lnTo>
                    <a:pt x="37316" y="23624"/>
                  </a:lnTo>
                  <a:lnTo>
                    <a:pt x="37983" y="23195"/>
                  </a:lnTo>
                  <a:lnTo>
                    <a:pt x="38614" y="22695"/>
                  </a:lnTo>
                  <a:lnTo>
                    <a:pt x="38924" y="22421"/>
                  </a:lnTo>
                  <a:lnTo>
                    <a:pt x="39197" y="22111"/>
                  </a:lnTo>
                  <a:lnTo>
                    <a:pt x="39709" y="21480"/>
                  </a:lnTo>
                  <a:lnTo>
                    <a:pt x="40150" y="20814"/>
                  </a:lnTo>
                  <a:lnTo>
                    <a:pt x="40507" y="20111"/>
                  </a:lnTo>
                  <a:lnTo>
                    <a:pt x="40793" y="19385"/>
                  </a:lnTo>
                  <a:lnTo>
                    <a:pt x="41019" y="18647"/>
                  </a:lnTo>
                  <a:lnTo>
                    <a:pt x="41162" y="17885"/>
                  </a:lnTo>
                  <a:lnTo>
                    <a:pt x="41234" y="17122"/>
                  </a:lnTo>
                  <a:lnTo>
                    <a:pt x="41234" y="16349"/>
                  </a:lnTo>
                  <a:lnTo>
                    <a:pt x="41162" y="15587"/>
                  </a:lnTo>
                  <a:lnTo>
                    <a:pt x="41019" y="14825"/>
                  </a:lnTo>
                  <a:lnTo>
                    <a:pt x="40793" y="14086"/>
                  </a:lnTo>
                  <a:lnTo>
                    <a:pt x="40507" y="13360"/>
                  </a:lnTo>
                  <a:lnTo>
                    <a:pt x="40150" y="12657"/>
                  </a:lnTo>
                  <a:lnTo>
                    <a:pt x="39709" y="11991"/>
                  </a:lnTo>
                  <a:lnTo>
                    <a:pt x="39197" y="11360"/>
                  </a:lnTo>
                  <a:lnTo>
                    <a:pt x="38924" y="11062"/>
                  </a:lnTo>
                  <a:lnTo>
                    <a:pt x="38614" y="10776"/>
                  </a:lnTo>
                  <a:lnTo>
                    <a:pt x="37983" y="10288"/>
                  </a:lnTo>
                  <a:lnTo>
                    <a:pt x="37316" y="9859"/>
                  </a:lnTo>
                  <a:lnTo>
                    <a:pt x="36626" y="9502"/>
                  </a:lnTo>
                  <a:lnTo>
                    <a:pt x="35899" y="9216"/>
                  </a:lnTo>
                  <a:lnTo>
                    <a:pt x="35161" y="9002"/>
                  </a:lnTo>
                  <a:lnTo>
                    <a:pt x="34411" y="8859"/>
                  </a:lnTo>
                  <a:lnTo>
                    <a:pt x="33637" y="8788"/>
                  </a:lnTo>
                  <a:close/>
                  <a:moveTo>
                    <a:pt x="50306" y="8788"/>
                  </a:moveTo>
                  <a:lnTo>
                    <a:pt x="49544" y="8859"/>
                  </a:lnTo>
                  <a:lnTo>
                    <a:pt x="48782" y="9002"/>
                  </a:lnTo>
                  <a:lnTo>
                    <a:pt x="48044" y="9216"/>
                  </a:lnTo>
                  <a:lnTo>
                    <a:pt x="47318" y="9502"/>
                  </a:lnTo>
                  <a:lnTo>
                    <a:pt x="46627" y="9859"/>
                  </a:lnTo>
                  <a:lnTo>
                    <a:pt x="45960" y="10288"/>
                  </a:lnTo>
                  <a:lnTo>
                    <a:pt x="45318" y="10776"/>
                  </a:lnTo>
                  <a:lnTo>
                    <a:pt x="45020" y="11062"/>
                  </a:lnTo>
                  <a:lnTo>
                    <a:pt x="44734" y="11360"/>
                  </a:lnTo>
                  <a:lnTo>
                    <a:pt x="44222" y="11991"/>
                  </a:lnTo>
                  <a:lnTo>
                    <a:pt x="43793" y="12657"/>
                  </a:lnTo>
                  <a:lnTo>
                    <a:pt x="43424" y="13360"/>
                  </a:lnTo>
                  <a:lnTo>
                    <a:pt x="43139" y="14086"/>
                  </a:lnTo>
                  <a:lnTo>
                    <a:pt x="42924" y="14825"/>
                  </a:lnTo>
                  <a:lnTo>
                    <a:pt x="42781" y="15587"/>
                  </a:lnTo>
                  <a:lnTo>
                    <a:pt x="42710" y="16349"/>
                  </a:lnTo>
                  <a:lnTo>
                    <a:pt x="42710" y="17122"/>
                  </a:lnTo>
                  <a:lnTo>
                    <a:pt x="42781" y="17885"/>
                  </a:lnTo>
                  <a:lnTo>
                    <a:pt x="42924" y="18647"/>
                  </a:lnTo>
                  <a:lnTo>
                    <a:pt x="43139" y="19385"/>
                  </a:lnTo>
                  <a:lnTo>
                    <a:pt x="43424" y="20111"/>
                  </a:lnTo>
                  <a:lnTo>
                    <a:pt x="43793" y="20814"/>
                  </a:lnTo>
                  <a:lnTo>
                    <a:pt x="44222" y="21480"/>
                  </a:lnTo>
                  <a:lnTo>
                    <a:pt x="44734" y="22111"/>
                  </a:lnTo>
                  <a:lnTo>
                    <a:pt x="45020" y="22421"/>
                  </a:lnTo>
                  <a:lnTo>
                    <a:pt x="45318" y="22695"/>
                  </a:lnTo>
                  <a:lnTo>
                    <a:pt x="45949" y="23195"/>
                  </a:lnTo>
                  <a:lnTo>
                    <a:pt x="46615" y="23624"/>
                  </a:lnTo>
                  <a:lnTo>
                    <a:pt x="47318" y="23969"/>
                  </a:lnTo>
                  <a:lnTo>
                    <a:pt x="48032" y="24255"/>
                  </a:lnTo>
                  <a:lnTo>
                    <a:pt x="48782" y="24469"/>
                  </a:lnTo>
                  <a:lnTo>
                    <a:pt x="49533" y="24612"/>
                  </a:lnTo>
                  <a:lnTo>
                    <a:pt x="50295" y="24683"/>
                  </a:lnTo>
                  <a:lnTo>
                    <a:pt x="51057" y="24683"/>
                  </a:lnTo>
                  <a:lnTo>
                    <a:pt x="51819" y="24612"/>
                  </a:lnTo>
                  <a:lnTo>
                    <a:pt x="52581" y="24469"/>
                  </a:lnTo>
                  <a:lnTo>
                    <a:pt x="53319" y="24255"/>
                  </a:lnTo>
                  <a:lnTo>
                    <a:pt x="54045" y="23969"/>
                  </a:lnTo>
                  <a:lnTo>
                    <a:pt x="54736" y="23624"/>
                  </a:lnTo>
                  <a:lnTo>
                    <a:pt x="55414" y="23195"/>
                  </a:lnTo>
                  <a:lnTo>
                    <a:pt x="56046" y="22695"/>
                  </a:lnTo>
                  <a:lnTo>
                    <a:pt x="56343" y="22421"/>
                  </a:lnTo>
                  <a:lnTo>
                    <a:pt x="56629" y="22111"/>
                  </a:lnTo>
                  <a:lnTo>
                    <a:pt x="57129" y="21480"/>
                  </a:lnTo>
                  <a:lnTo>
                    <a:pt x="57570" y="20814"/>
                  </a:lnTo>
                  <a:lnTo>
                    <a:pt x="57927" y="20111"/>
                  </a:lnTo>
                  <a:lnTo>
                    <a:pt x="58213" y="19385"/>
                  </a:lnTo>
                  <a:lnTo>
                    <a:pt x="58439" y="18647"/>
                  </a:lnTo>
                  <a:lnTo>
                    <a:pt x="58582" y="17885"/>
                  </a:lnTo>
                  <a:lnTo>
                    <a:pt x="58653" y="17111"/>
                  </a:lnTo>
                  <a:lnTo>
                    <a:pt x="58653" y="16349"/>
                  </a:lnTo>
                  <a:lnTo>
                    <a:pt x="58582" y="15575"/>
                  </a:lnTo>
                  <a:lnTo>
                    <a:pt x="58439" y="14825"/>
                  </a:lnTo>
                  <a:lnTo>
                    <a:pt x="58213" y="14074"/>
                  </a:lnTo>
                  <a:lnTo>
                    <a:pt x="57927" y="13360"/>
                  </a:lnTo>
                  <a:lnTo>
                    <a:pt x="57570" y="12657"/>
                  </a:lnTo>
                  <a:lnTo>
                    <a:pt x="57129" y="11991"/>
                  </a:lnTo>
                  <a:lnTo>
                    <a:pt x="56629" y="11360"/>
                  </a:lnTo>
                  <a:lnTo>
                    <a:pt x="56343" y="11062"/>
                  </a:lnTo>
                  <a:lnTo>
                    <a:pt x="56046" y="10776"/>
                  </a:lnTo>
                  <a:lnTo>
                    <a:pt x="55414" y="10288"/>
                  </a:lnTo>
                  <a:lnTo>
                    <a:pt x="54748" y="9859"/>
                  </a:lnTo>
                  <a:lnTo>
                    <a:pt x="54045" y="9502"/>
                  </a:lnTo>
                  <a:lnTo>
                    <a:pt x="53331" y="9216"/>
                  </a:lnTo>
                  <a:lnTo>
                    <a:pt x="52593" y="9002"/>
                  </a:lnTo>
                  <a:lnTo>
                    <a:pt x="51831" y="8859"/>
                  </a:lnTo>
                  <a:lnTo>
                    <a:pt x="51068" y="8788"/>
                  </a:lnTo>
                  <a:close/>
                  <a:moveTo>
                    <a:pt x="11907" y="1"/>
                  </a:moveTo>
                  <a:lnTo>
                    <a:pt x="10681" y="108"/>
                  </a:lnTo>
                  <a:lnTo>
                    <a:pt x="9490" y="346"/>
                  </a:lnTo>
                  <a:lnTo>
                    <a:pt x="8311" y="691"/>
                  </a:lnTo>
                  <a:lnTo>
                    <a:pt x="7192" y="1156"/>
                  </a:lnTo>
                  <a:lnTo>
                    <a:pt x="6109" y="1727"/>
                  </a:lnTo>
                  <a:lnTo>
                    <a:pt x="5097" y="2406"/>
                  </a:lnTo>
                  <a:lnTo>
                    <a:pt x="4144" y="3192"/>
                  </a:lnTo>
                  <a:lnTo>
                    <a:pt x="3703" y="3632"/>
                  </a:lnTo>
                  <a:lnTo>
                    <a:pt x="3394" y="3942"/>
                  </a:lnTo>
                  <a:lnTo>
                    <a:pt x="2965" y="4406"/>
                  </a:lnTo>
                  <a:lnTo>
                    <a:pt x="2203" y="5371"/>
                  </a:lnTo>
                  <a:lnTo>
                    <a:pt x="1560" y="6383"/>
                  </a:lnTo>
                  <a:lnTo>
                    <a:pt x="1024" y="7454"/>
                  </a:lnTo>
                  <a:lnTo>
                    <a:pt x="608" y="8550"/>
                  </a:lnTo>
                  <a:lnTo>
                    <a:pt x="286" y="9681"/>
                  </a:lnTo>
                  <a:lnTo>
                    <a:pt x="96" y="10836"/>
                  </a:lnTo>
                  <a:lnTo>
                    <a:pt x="0" y="11991"/>
                  </a:lnTo>
                  <a:lnTo>
                    <a:pt x="24" y="13146"/>
                  </a:lnTo>
                  <a:lnTo>
                    <a:pt x="155" y="14301"/>
                  </a:lnTo>
                  <a:lnTo>
                    <a:pt x="393" y="15444"/>
                  </a:lnTo>
                  <a:lnTo>
                    <a:pt x="751" y="16563"/>
                  </a:lnTo>
                  <a:lnTo>
                    <a:pt x="1215" y="17646"/>
                  </a:lnTo>
                  <a:lnTo>
                    <a:pt x="1786" y="18682"/>
                  </a:lnTo>
                  <a:lnTo>
                    <a:pt x="2465" y="19682"/>
                  </a:lnTo>
                  <a:lnTo>
                    <a:pt x="3263" y="20623"/>
                  </a:lnTo>
                  <a:lnTo>
                    <a:pt x="3703" y="21064"/>
                  </a:lnTo>
                  <a:lnTo>
                    <a:pt x="4144" y="21492"/>
                  </a:lnTo>
                  <a:lnTo>
                    <a:pt x="5097" y="22278"/>
                  </a:lnTo>
                  <a:lnTo>
                    <a:pt x="6109" y="22969"/>
                  </a:lnTo>
                  <a:lnTo>
                    <a:pt x="7180" y="23540"/>
                  </a:lnTo>
                  <a:lnTo>
                    <a:pt x="8311" y="24005"/>
                  </a:lnTo>
                  <a:lnTo>
                    <a:pt x="9478" y="24350"/>
                  </a:lnTo>
                  <a:lnTo>
                    <a:pt x="10681" y="24576"/>
                  </a:lnTo>
                  <a:lnTo>
                    <a:pt x="11907" y="24695"/>
                  </a:lnTo>
                  <a:lnTo>
                    <a:pt x="12526" y="24695"/>
                  </a:lnTo>
                  <a:lnTo>
                    <a:pt x="13181" y="24683"/>
                  </a:lnTo>
                  <a:lnTo>
                    <a:pt x="14443" y="24576"/>
                  </a:lnTo>
                  <a:lnTo>
                    <a:pt x="15646" y="24362"/>
                  </a:lnTo>
                  <a:lnTo>
                    <a:pt x="16789" y="24028"/>
                  </a:lnTo>
                  <a:lnTo>
                    <a:pt x="17861" y="23588"/>
                  </a:lnTo>
                  <a:lnTo>
                    <a:pt x="18885" y="23040"/>
                  </a:lnTo>
                  <a:lnTo>
                    <a:pt x="19837" y="22385"/>
                  </a:lnTo>
                  <a:lnTo>
                    <a:pt x="20742" y="21623"/>
                  </a:lnTo>
                  <a:lnTo>
                    <a:pt x="21159" y="21195"/>
                  </a:lnTo>
                  <a:lnTo>
                    <a:pt x="21516" y="20825"/>
                  </a:lnTo>
                  <a:lnTo>
                    <a:pt x="22147" y="20028"/>
                  </a:lnTo>
                  <a:lnTo>
                    <a:pt x="22695" y="19170"/>
                  </a:lnTo>
                  <a:lnTo>
                    <a:pt x="23147" y="18242"/>
                  </a:lnTo>
                  <a:lnTo>
                    <a:pt x="23516" y="17253"/>
                  </a:lnTo>
                  <a:lnTo>
                    <a:pt x="23790" y="16206"/>
                  </a:lnTo>
                  <a:lnTo>
                    <a:pt x="23969" y="15086"/>
                  </a:lnTo>
                  <a:lnTo>
                    <a:pt x="24052" y="13908"/>
                  </a:lnTo>
                  <a:lnTo>
                    <a:pt x="24064" y="13289"/>
                  </a:lnTo>
                  <a:lnTo>
                    <a:pt x="24064" y="12753"/>
                  </a:lnTo>
                  <a:lnTo>
                    <a:pt x="23981" y="11705"/>
                  </a:lnTo>
                  <a:lnTo>
                    <a:pt x="23885" y="11181"/>
                  </a:lnTo>
                  <a:lnTo>
                    <a:pt x="12526" y="11181"/>
                  </a:lnTo>
                  <a:lnTo>
                    <a:pt x="12526" y="14574"/>
                  </a:lnTo>
                  <a:lnTo>
                    <a:pt x="20599" y="14574"/>
                  </a:lnTo>
                  <a:lnTo>
                    <a:pt x="20480" y="15265"/>
                  </a:lnTo>
                  <a:lnTo>
                    <a:pt x="20159" y="16491"/>
                  </a:lnTo>
                  <a:lnTo>
                    <a:pt x="19694" y="17563"/>
                  </a:lnTo>
                  <a:lnTo>
                    <a:pt x="19099" y="18456"/>
                  </a:lnTo>
                  <a:lnTo>
                    <a:pt x="18754" y="18825"/>
                  </a:lnTo>
                  <a:lnTo>
                    <a:pt x="18420" y="19135"/>
                  </a:lnTo>
                  <a:lnTo>
                    <a:pt x="17706" y="19682"/>
                  </a:lnTo>
                  <a:lnTo>
                    <a:pt x="16968" y="20147"/>
                  </a:lnTo>
                  <a:lnTo>
                    <a:pt x="16194" y="20540"/>
                  </a:lnTo>
                  <a:lnTo>
                    <a:pt x="15384" y="20849"/>
                  </a:lnTo>
                  <a:lnTo>
                    <a:pt x="14562" y="21075"/>
                  </a:lnTo>
                  <a:lnTo>
                    <a:pt x="13729" y="21230"/>
                  </a:lnTo>
                  <a:lnTo>
                    <a:pt x="12884" y="21302"/>
                  </a:lnTo>
                  <a:lnTo>
                    <a:pt x="12038" y="21290"/>
                  </a:lnTo>
                  <a:lnTo>
                    <a:pt x="11193" y="21195"/>
                  </a:lnTo>
                  <a:lnTo>
                    <a:pt x="10359" y="21028"/>
                  </a:lnTo>
                  <a:lnTo>
                    <a:pt x="9538" y="20778"/>
                  </a:lnTo>
                  <a:lnTo>
                    <a:pt x="8752" y="20456"/>
                  </a:lnTo>
                  <a:lnTo>
                    <a:pt x="7978" y="20052"/>
                  </a:lnTo>
                  <a:lnTo>
                    <a:pt x="7252" y="19563"/>
                  </a:lnTo>
                  <a:lnTo>
                    <a:pt x="6561" y="18992"/>
                  </a:lnTo>
                  <a:lnTo>
                    <a:pt x="6240" y="18682"/>
                  </a:lnTo>
                  <a:lnTo>
                    <a:pt x="5918" y="18349"/>
                  </a:lnTo>
                  <a:lnTo>
                    <a:pt x="5358" y="17634"/>
                  </a:lnTo>
                  <a:lnTo>
                    <a:pt x="4870" y="16884"/>
                  </a:lnTo>
                  <a:lnTo>
                    <a:pt x="4465" y="16099"/>
                  </a:lnTo>
                  <a:lnTo>
                    <a:pt x="4144" y="15289"/>
                  </a:lnTo>
                  <a:lnTo>
                    <a:pt x="3906" y="14455"/>
                  </a:lnTo>
                  <a:lnTo>
                    <a:pt x="3739" y="13610"/>
                  </a:lnTo>
                  <a:lnTo>
                    <a:pt x="3668" y="12753"/>
                  </a:lnTo>
                  <a:lnTo>
                    <a:pt x="3668" y="11895"/>
                  </a:lnTo>
                  <a:lnTo>
                    <a:pt x="3739" y="11038"/>
                  </a:lnTo>
                  <a:lnTo>
                    <a:pt x="3906" y="10193"/>
                  </a:lnTo>
                  <a:lnTo>
                    <a:pt x="4144" y="9359"/>
                  </a:lnTo>
                  <a:lnTo>
                    <a:pt x="4465" y="8550"/>
                  </a:lnTo>
                  <a:lnTo>
                    <a:pt x="4870" y="7764"/>
                  </a:lnTo>
                  <a:lnTo>
                    <a:pt x="5358" y="7014"/>
                  </a:lnTo>
                  <a:lnTo>
                    <a:pt x="5918" y="6299"/>
                  </a:lnTo>
                  <a:lnTo>
                    <a:pt x="6240" y="5966"/>
                  </a:lnTo>
                  <a:lnTo>
                    <a:pt x="6549" y="5656"/>
                  </a:lnTo>
                  <a:lnTo>
                    <a:pt x="7216" y="5085"/>
                  </a:lnTo>
                  <a:lnTo>
                    <a:pt x="7942" y="4585"/>
                  </a:lnTo>
                  <a:lnTo>
                    <a:pt x="8704" y="4180"/>
                  </a:lnTo>
                  <a:lnTo>
                    <a:pt x="9514" y="3835"/>
                  </a:lnTo>
                  <a:lnTo>
                    <a:pt x="10347" y="3585"/>
                  </a:lnTo>
                  <a:lnTo>
                    <a:pt x="11205" y="3430"/>
                  </a:lnTo>
                  <a:lnTo>
                    <a:pt x="12086" y="3347"/>
                  </a:lnTo>
                  <a:lnTo>
                    <a:pt x="12955" y="3347"/>
                  </a:lnTo>
                  <a:lnTo>
                    <a:pt x="13800" y="3418"/>
                  </a:lnTo>
                  <a:lnTo>
                    <a:pt x="14622" y="3573"/>
                  </a:lnTo>
                  <a:lnTo>
                    <a:pt x="15432" y="3811"/>
                  </a:lnTo>
                  <a:lnTo>
                    <a:pt x="16206" y="4120"/>
                  </a:lnTo>
                  <a:lnTo>
                    <a:pt x="16944" y="4501"/>
                  </a:lnTo>
                  <a:lnTo>
                    <a:pt x="17646" y="4966"/>
                  </a:lnTo>
                  <a:lnTo>
                    <a:pt x="18313" y="5490"/>
                  </a:lnTo>
                  <a:lnTo>
                    <a:pt x="18623" y="5775"/>
                  </a:lnTo>
                  <a:lnTo>
                    <a:pt x="21004" y="3394"/>
                  </a:lnTo>
                  <a:lnTo>
                    <a:pt x="20563" y="2989"/>
                  </a:lnTo>
                  <a:lnTo>
                    <a:pt x="19647" y="2251"/>
                  </a:lnTo>
                  <a:lnTo>
                    <a:pt x="18670" y="1608"/>
                  </a:lnTo>
                  <a:lnTo>
                    <a:pt x="17634" y="1072"/>
                  </a:lnTo>
                  <a:lnTo>
                    <a:pt x="16551" y="644"/>
                  </a:lnTo>
                  <a:lnTo>
                    <a:pt x="15432" y="322"/>
                  </a:lnTo>
                  <a:lnTo>
                    <a:pt x="14289" y="108"/>
                  </a:lnTo>
                  <a:lnTo>
                    <a:pt x="13122" y="1"/>
                  </a:lnTo>
                  <a:close/>
                  <a:moveTo>
                    <a:pt x="90111" y="8752"/>
                  </a:moveTo>
                  <a:lnTo>
                    <a:pt x="89372" y="8824"/>
                  </a:lnTo>
                  <a:lnTo>
                    <a:pt x="88646" y="8955"/>
                  </a:lnTo>
                  <a:lnTo>
                    <a:pt x="87932" y="9169"/>
                  </a:lnTo>
                  <a:lnTo>
                    <a:pt x="87253" y="9455"/>
                  </a:lnTo>
                  <a:lnTo>
                    <a:pt x="86598" y="9812"/>
                  </a:lnTo>
                  <a:lnTo>
                    <a:pt x="85991" y="10229"/>
                  </a:lnTo>
                  <a:lnTo>
                    <a:pt x="85419" y="10717"/>
                  </a:lnTo>
                  <a:lnTo>
                    <a:pt x="85157" y="10979"/>
                  </a:lnTo>
                  <a:lnTo>
                    <a:pt x="84884" y="11276"/>
                  </a:lnTo>
                  <a:lnTo>
                    <a:pt x="84407" y="11895"/>
                  </a:lnTo>
                  <a:lnTo>
                    <a:pt x="83979" y="12562"/>
                  </a:lnTo>
                  <a:lnTo>
                    <a:pt x="83633" y="13265"/>
                  </a:lnTo>
                  <a:lnTo>
                    <a:pt x="83348" y="13991"/>
                  </a:lnTo>
                  <a:lnTo>
                    <a:pt x="83145" y="14753"/>
                  </a:lnTo>
                  <a:lnTo>
                    <a:pt x="83014" y="15527"/>
                  </a:lnTo>
                  <a:lnTo>
                    <a:pt x="82967" y="16313"/>
                  </a:lnTo>
                  <a:lnTo>
                    <a:pt x="82979" y="16718"/>
                  </a:lnTo>
                  <a:lnTo>
                    <a:pt x="82967" y="17111"/>
                  </a:lnTo>
                  <a:lnTo>
                    <a:pt x="83038" y="17896"/>
                  </a:lnTo>
                  <a:lnTo>
                    <a:pt x="83169" y="18670"/>
                  </a:lnTo>
                  <a:lnTo>
                    <a:pt x="83383" y="19420"/>
                  </a:lnTo>
                  <a:lnTo>
                    <a:pt x="83669" y="20147"/>
                  </a:lnTo>
                  <a:lnTo>
                    <a:pt x="84026" y="20837"/>
                  </a:lnTo>
                  <a:lnTo>
                    <a:pt x="84467" y="21492"/>
                  </a:lnTo>
                  <a:lnTo>
                    <a:pt x="84955" y="22099"/>
                  </a:lnTo>
                  <a:lnTo>
                    <a:pt x="85241" y="22385"/>
                  </a:lnTo>
                  <a:lnTo>
                    <a:pt x="85515" y="22659"/>
                  </a:lnTo>
                  <a:lnTo>
                    <a:pt x="86122" y="23171"/>
                  </a:lnTo>
                  <a:lnTo>
                    <a:pt x="86765" y="23600"/>
                  </a:lnTo>
                  <a:lnTo>
                    <a:pt x="87444" y="23969"/>
                  </a:lnTo>
                  <a:lnTo>
                    <a:pt x="88158" y="24266"/>
                  </a:lnTo>
                  <a:lnTo>
                    <a:pt x="88908" y="24481"/>
                  </a:lnTo>
                  <a:lnTo>
                    <a:pt x="89670" y="24624"/>
                  </a:lnTo>
                  <a:lnTo>
                    <a:pt x="90456" y="24695"/>
                  </a:lnTo>
                  <a:lnTo>
                    <a:pt x="91385" y="24695"/>
                  </a:lnTo>
                  <a:lnTo>
                    <a:pt x="92444" y="24564"/>
                  </a:lnTo>
                  <a:lnTo>
                    <a:pt x="93468" y="24290"/>
                  </a:lnTo>
                  <a:lnTo>
                    <a:pt x="94445" y="23862"/>
                  </a:lnTo>
                  <a:lnTo>
                    <a:pt x="94909" y="23588"/>
                  </a:lnTo>
                  <a:lnTo>
                    <a:pt x="95278" y="23350"/>
                  </a:lnTo>
                  <a:lnTo>
                    <a:pt x="95981" y="22802"/>
                  </a:lnTo>
                  <a:lnTo>
                    <a:pt x="96624" y="22195"/>
                  </a:lnTo>
                  <a:lnTo>
                    <a:pt x="97207" y="21528"/>
                  </a:lnTo>
                  <a:lnTo>
                    <a:pt x="97469" y="21171"/>
                  </a:lnTo>
                  <a:lnTo>
                    <a:pt x="94766" y="19349"/>
                  </a:lnTo>
                  <a:lnTo>
                    <a:pt x="94600" y="19599"/>
                  </a:lnTo>
                  <a:lnTo>
                    <a:pt x="94242" y="20052"/>
                  </a:lnTo>
                  <a:lnTo>
                    <a:pt x="93814" y="20456"/>
                  </a:lnTo>
                  <a:lnTo>
                    <a:pt x="93361" y="20802"/>
                  </a:lnTo>
                  <a:lnTo>
                    <a:pt x="92849" y="21087"/>
                  </a:lnTo>
                  <a:lnTo>
                    <a:pt x="92313" y="21302"/>
                  </a:lnTo>
                  <a:lnTo>
                    <a:pt x="91754" y="21457"/>
                  </a:lnTo>
                  <a:lnTo>
                    <a:pt x="91170" y="21528"/>
                  </a:lnTo>
                  <a:lnTo>
                    <a:pt x="90873" y="21540"/>
                  </a:lnTo>
                  <a:lnTo>
                    <a:pt x="90563" y="21540"/>
                  </a:lnTo>
                  <a:lnTo>
                    <a:pt x="89956" y="21468"/>
                  </a:lnTo>
                  <a:lnTo>
                    <a:pt x="89372" y="21314"/>
                  </a:lnTo>
                  <a:lnTo>
                    <a:pt x="88825" y="21064"/>
                  </a:lnTo>
                  <a:lnTo>
                    <a:pt x="88313" y="20754"/>
                  </a:lnTo>
                  <a:lnTo>
                    <a:pt x="87860" y="20361"/>
                  </a:lnTo>
                  <a:lnTo>
                    <a:pt x="87467" y="19909"/>
                  </a:lnTo>
                  <a:lnTo>
                    <a:pt x="87134" y="19397"/>
                  </a:lnTo>
                  <a:lnTo>
                    <a:pt x="87003" y="19111"/>
                  </a:lnTo>
                  <a:lnTo>
                    <a:pt x="97660" y="14705"/>
                  </a:lnTo>
                  <a:lnTo>
                    <a:pt x="97302" y="13801"/>
                  </a:lnTo>
                  <a:lnTo>
                    <a:pt x="97136" y="13396"/>
                  </a:lnTo>
                  <a:lnTo>
                    <a:pt x="96743" y="12610"/>
                  </a:lnTo>
                  <a:lnTo>
                    <a:pt x="96517" y="12241"/>
                  </a:lnTo>
                  <a:lnTo>
                    <a:pt x="96231" y="11800"/>
                  </a:lnTo>
                  <a:lnTo>
                    <a:pt x="95588" y="11002"/>
                  </a:lnTo>
                  <a:lnTo>
                    <a:pt x="95219" y="10621"/>
                  </a:lnTo>
                  <a:lnTo>
                    <a:pt x="94992" y="10419"/>
                  </a:lnTo>
                  <a:lnTo>
                    <a:pt x="94516" y="10026"/>
                  </a:lnTo>
                  <a:lnTo>
                    <a:pt x="93992" y="9681"/>
                  </a:lnTo>
                  <a:lnTo>
                    <a:pt x="93456" y="9395"/>
                  </a:lnTo>
                  <a:lnTo>
                    <a:pt x="93171" y="9276"/>
                  </a:lnTo>
                  <a:lnTo>
                    <a:pt x="92849" y="9145"/>
                  </a:lnTo>
                  <a:lnTo>
                    <a:pt x="92194" y="8955"/>
                  </a:lnTo>
                  <a:lnTo>
                    <a:pt x="91516" y="8812"/>
                  </a:lnTo>
                  <a:lnTo>
                    <a:pt x="90837" y="8752"/>
                  </a:lnTo>
                  <a:close/>
                  <a:moveTo>
                    <a:pt x="67750" y="8764"/>
                  </a:moveTo>
                  <a:lnTo>
                    <a:pt x="67369" y="8776"/>
                  </a:lnTo>
                  <a:lnTo>
                    <a:pt x="66619" y="8847"/>
                  </a:lnTo>
                  <a:lnTo>
                    <a:pt x="65892" y="9002"/>
                  </a:lnTo>
                  <a:lnTo>
                    <a:pt x="65178" y="9228"/>
                  </a:lnTo>
                  <a:lnTo>
                    <a:pt x="64499" y="9538"/>
                  </a:lnTo>
                  <a:lnTo>
                    <a:pt x="63856" y="9895"/>
                  </a:lnTo>
                  <a:lnTo>
                    <a:pt x="63249" y="10336"/>
                  </a:lnTo>
                  <a:lnTo>
                    <a:pt x="62678" y="10824"/>
                  </a:lnTo>
                  <a:lnTo>
                    <a:pt x="62416" y="11098"/>
                  </a:lnTo>
                  <a:lnTo>
                    <a:pt x="62142" y="11395"/>
                  </a:lnTo>
                  <a:lnTo>
                    <a:pt x="61642" y="12003"/>
                  </a:lnTo>
                  <a:lnTo>
                    <a:pt x="61213" y="12657"/>
                  </a:lnTo>
                  <a:lnTo>
                    <a:pt x="60844" y="13348"/>
                  </a:lnTo>
                  <a:lnTo>
                    <a:pt x="60546" y="14062"/>
                  </a:lnTo>
                  <a:lnTo>
                    <a:pt x="60332" y="14813"/>
                  </a:lnTo>
                  <a:lnTo>
                    <a:pt x="60189" y="15587"/>
                  </a:lnTo>
                  <a:lnTo>
                    <a:pt x="60130" y="16360"/>
                  </a:lnTo>
                  <a:lnTo>
                    <a:pt x="60130" y="16753"/>
                  </a:lnTo>
                  <a:lnTo>
                    <a:pt x="60130" y="17158"/>
                  </a:lnTo>
                  <a:lnTo>
                    <a:pt x="60189" y="17932"/>
                  </a:lnTo>
                  <a:lnTo>
                    <a:pt x="60344" y="18706"/>
                  </a:lnTo>
                  <a:lnTo>
                    <a:pt x="60558" y="19444"/>
                  </a:lnTo>
                  <a:lnTo>
                    <a:pt x="60844" y="20159"/>
                  </a:lnTo>
                  <a:lnTo>
                    <a:pt x="61213" y="20849"/>
                  </a:lnTo>
                  <a:lnTo>
                    <a:pt x="61642" y="21492"/>
                  </a:lnTo>
                  <a:lnTo>
                    <a:pt x="62142" y="22088"/>
                  </a:lnTo>
                  <a:lnTo>
                    <a:pt x="62416" y="22373"/>
                  </a:lnTo>
                  <a:lnTo>
                    <a:pt x="62678" y="22647"/>
                  </a:lnTo>
                  <a:lnTo>
                    <a:pt x="63249" y="23135"/>
                  </a:lnTo>
                  <a:lnTo>
                    <a:pt x="63856" y="23576"/>
                  </a:lnTo>
                  <a:lnTo>
                    <a:pt x="64511" y="23933"/>
                  </a:lnTo>
                  <a:lnTo>
                    <a:pt x="65190" y="24231"/>
                  </a:lnTo>
                  <a:lnTo>
                    <a:pt x="65892" y="24457"/>
                  </a:lnTo>
                  <a:lnTo>
                    <a:pt x="66619" y="24612"/>
                  </a:lnTo>
                  <a:lnTo>
                    <a:pt x="67369" y="24683"/>
                  </a:lnTo>
                  <a:lnTo>
                    <a:pt x="67750" y="24695"/>
                  </a:lnTo>
                  <a:lnTo>
                    <a:pt x="68083" y="24683"/>
                  </a:lnTo>
                  <a:lnTo>
                    <a:pt x="68714" y="24636"/>
                  </a:lnTo>
                  <a:lnTo>
                    <a:pt x="69322" y="24517"/>
                  </a:lnTo>
                  <a:lnTo>
                    <a:pt x="69881" y="24350"/>
                  </a:lnTo>
                  <a:lnTo>
                    <a:pt x="70405" y="24124"/>
                  </a:lnTo>
                  <a:lnTo>
                    <a:pt x="70893" y="23838"/>
                  </a:lnTo>
                  <a:lnTo>
                    <a:pt x="71334" y="23493"/>
                  </a:lnTo>
                  <a:lnTo>
                    <a:pt x="71739" y="23100"/>
                  </a:lnTo>
                  <a:lnTo>
                    <a:pt x="71929" y="22873"/>
                  </a:lnTo>
                  <a:lnTo>
                    <a:pt x="72048" y="22873"/>
                  </a:lnTo>
                  <a:lnTo>
                    <a:pt x="72048" y="24016"/>
                  </a:lnTo>
                  <a:lnTo>
                    <a:pt x="72036" y="24576"/>
                  </a:lnTo>
                  <a:lnTo>
                    <a:pt x="71893" y="25576"/>
                  </a:lnTo>
                  <a:lnTo>
                    <a:pt x="71620" y="26445"/>
                  </a:lnTo>
                  <a:lnTo>
                    <a:pt x="71191" y="27172"/>
                  </a:lnTo>
                  <a:lnTo>
                    <a:pt x="70917" y="27493"/>
                  </a:lnTo>
                  <a:lnTo>
                    <a:pt x="70596" y="27791"/>
                  </a:lnTo>
                  <a:lnTo>
                    <a:pt x="69881" y="28255"/>
                  </a:lnTo>
                  <a:lnTo>
                    <a:pt x="69083" y="28565"/>
                  </a:lnTo>
                  <a:lnTo>
                    <a:pt x="68238" y="28708"/>
                  </a:lnTo>
                  <a:lnTo>
                    <a:pt x="67809" y="28696"/>
                  </a:lnTo>
                  <a:lnTo>
                    <a:pt x="67464" y="28696"/>
                  </a:lnTo>
                  <a:lnTo>
                    <a:pt x="66809" y="28589"/>
                  </a:lnTo>
                  <a:lnTo>
                    <a:pt x="66166" y="28374"/>
                  </a:lnTo>
                  <a:lnTo>
                    <a:pt x="65583" y="28053"/>
                  </a:lnTo>
                  <a:lnTo>
                    <a:pt x="65309" y="27850"/>
                  </a:lnTo>
                  <a:lnTo>
                    <a:pt x="65059" y="27636"/>
                  </a:lnTo>
                  <a:lnTo>
                    <a:pt x="64630" y="27184"/>
                  </a:lnTo>
                  <a:lnTo>
                    <a:pt x="64249" y="26684"/>
                  </a:lnTo>
                  <a:lnTo>
                    <a:pt x="63928" y="26136"/>
                  </a:lnTo>
                  <a:lnTo>
                    <a:pt x="63809" y="25850"/>
                  </a:lnTo>
                  <a:lnTo>
                    <a:pt x="60749" y="27112"/>
                  </a:lnTo>
                  <a:lnTo>
                    <a:pt x="60975" y="27600"/>
                  </a:lnTo>
                  <a:lnTo>
                    <a:pt x="61523" y="28517"/>
                  </a:lnTo>
                  <a:lnTo>
                    <a:pt x="62166" y="29339"/>
                  </a:lnTo>
                  <a:lnTo>
                    <a:pt x="62928" y="30077"/>
                  </a:lnTo>
                  <a:lnTo>
                    <a:pt x="63344" y="30410"/>
                  </a:lnTo>
                  <a:lnTo>
                    <a:pt x="63833" y="30756"/>
                  </a:lnTo>
                  <a:lnTo>
                    <a:pt x="64892" y="31303"/>
                  </a:lnTo>
                  <a:lnTo>
                    <a:pt x="66023" y="31660"/>
                  </a:lnTo>
                  <a:lnTo>
                    <a:pt x="67202" y="31827"/>
                  </a:lnTo>
                  <a:lnTo>
                    <a:pt x="68178" y="31827"/>
                  </a:lnTo>
                  <a:lnTo>
                    <a:pt x="68929" y="31780"/>
                  </a:lnTo>
                  <a:lnTo>
                    <a:pt x="69667" y="31660"/>
                  </a:lnTo>
                  <a:lnTo>
                    <a:pt x="70381" y="31470"/>
                  </a:lnTo>
                  <a:lnTo>
                    <a:pt x="71072" y="31196"/>
                  </a:lnTo>
                  <a:lnTo>
                    <a:pt x="71739" y="30875"/>
                  </a:lnTo>
                  <a:lnTo>
                    <a:pt x="72370" y="30470"/>
                  </a:lnTo>
                  <a:lnTo>
                    <a:pt x="72965" y="30005"/>
                  </a:lnTo>
                  <a:lnTo>
                    <a:pt x="73239" y="29755"/>
                  </a:lnTo>
                  <a:lnTo>
                    <a:pt x="73501" y="29493"/>
                  </a:lnTo>
                  <a:lnTo>
                    <a:pt x="73965" y="28910"/>
                  </a:lnTo>
                  <a:lnTo>
                    <a:pt x="74358" y="28267"/>
                  </a:lnTo>
                  <a:lnTo>
                    <a:pt x="74691" y="27553"/>
                  </a:lnTo>
                  <a:lnTo>
                    <a:pt x="74965" y="26767"/>
                  </a:lnTo>
                  <a:lnTo>
                    <a:pt x="75156" y="25933"/>
                  </a:lnTo>
                  <a:lnTo>
                    <a:pt x="75299" y="25017"/>
                  </a:lnTo>
                  <a:lnTo>
                    <a:pt x="75358" y="24040"/>
                  </a:lnTo>
                  <a:lnTo>
                    <a:pt x="75370" y="23528"/>
                  </a:lnTo>
                  <a:lnTo>
                    <a:pt x="75370" y="9240"/>
                  </a:lnTo>
                  <a:lnTo>
                    <a:pt x="72048" y="9240"/>
                  </a:lnTo>
                  <a:lnTo>
                    <a:pt x="72048" y="10538"/>
                  </a:lnTo>
                  <a:lnTo>
                    <a:pt x="71929" y="10538"/>
                  </a:lnTo>
                  <a:lnTo>
                    <a:pt x="71750" y="10336"/>
                  </a:lnTo>
                  <a:lnTo>
                    <a:pt x="71358" y="9967"/>
                  </a:lnTo>
                  <a:lnTo>
                    <a:pt x="70917" y="9645"/>
                  </a:lnTo>
                  <a:lnTo>
                    <a:pt x="70453" y="9383"/>
                  </a:lnTo>
                  <a:lnTo>
                    <a:pt x="70203" y="9276"/>
                  </a:lnTo>
                  <a:lnTo>
                    <a:pt x="69905" y="9145"/>
                  </a:lnTo>
                  <a:lnTo>
                    <a:pt x="69310" y="8955"/>
                  </a:lnTo>
                  <a:lnTo>
                    <a:pt x="68690" y="8824"/>
                  </a:lnTo>
                  <a:lnTo>
                    <a:pt x="68059" y="876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g319a0276373_0_281"/>
            <p:cNvSpPr/>
            <p:nvPr/>
          </p:nvSpPr>
          <p:spPr>
            <a:xfrm>
              <a:off x="1683736" y="4617610"/>
              <a:ext cx="130752" cy="149188"/>
            </a:xfrm>
            <a:custGeom>
              <a:rect b="b" l="l" r="r" t="t"/>
              <a:pathLst>
                <a:path extrusionOk="0" h="22553" w="19766">
                  <a:moveTo>
                    <a:pt x="10765" y="1"/>
                  </a:moveTo>
                  <a:lnTo>
                    <a:pt x="10193" y="25"/>
                  </a:lnTo>
                  <a:lnTo>
                    <a:pt x="9086" y="156"/>
                  </a:lnTo>
                  <a:lnTo>
                    <a:pt x="8014" y="406"/>
                  </a:lnTo>
                  <a:lnTo>
                    <a:pt x="6978" y="751"/>
                  </a:lnTo>
                  <a:lnTo>
                    <a:pt x="6002" y="1192"/>
                  </a:lnTo>
                  <a:lnTo>
                    <a:pt x="5085" y="1715"/>
                  </a:lnTo>
                  <a:lnTo>
                    <a:pt x="4216" y="2335"/>
                  </a:lnTo>
                  <a:lnTo>
                    <a:pt x="3418" y="3025"/>
                  </a:lnTo>
                  <a:lnTo>
                    <a:pt x="2692" y="3787"/>
                  </a:lnTo>
                  <a:lnTo>
                    <a:pt x="2037" y="4621"/>
                  </a:lnTo>
                  <a:lnTo>
                    <a:pt x="1453" y="5514"/>
                  </a:lnTo>
                  <a:lnTo>
                    <a:pt x="977" y="6466"/>
                  </a:lnTo>
                  <a:lnTo>
                    <a:pt x="572" y="7466"/>
                  </a:lnTo>
                  <a:lnTo>
                    <a:pt x="275" y="8502"/>
                  </a:lnTo>
                  <a:lnTo>
                    <a:pt x="84" y="9586"/>
                  </a:lnTo>
                  <a:lnTo>
                    <a:pt x="1" y="10693"/>
                  </a:lnTo>
                  <a:lnTo>
                    <a:pt x="1" y="11265"/>
                  </a:lnTo>
                  <a:lnTo>
                    <a:pt x="1" y="11729"/>
                  </a:lnTo>
                  <a:lnTo>
                    <a:pt x="13" y="12300"/>
                  </a:lnTo>
                  <a:lnTo>
                    <a:pt x="144" y="13408"/>
                  </a:lnTo>
                  <a:lnTo>
                    <a:pt x="382" y="14479"/>
                  </a:lnTo>
                  <a:lnTo>
                    <a:pt x="727" y="15503"/>
                  </a:lnTo>
                  <a:lnTo>
                    <a:pt x="1168" y="16480"/>
                  </a:lnTo>
                  <a:lnTo>
                    <a:pt x="1692" y="17408"/>
                  </a:lnTo>
                  <a:lnTo>
                    <a:pt x="2299" y="18278"/>
                  </a:lnTo>
                  <a:lnTo>
                    <a:pt x="2977" y="19087"/>
                  </a:lnTo>
                  <a:lnTo>
                    <a:pt x="3740" y="19814"/>
                  </a:lnTo>
                  <a:lnTo>
                    <a:pt x="4573" y="20480"/>
                  </a:lnTo>
                  <a:lnTo>
                    <a:pt x="5466" y="21052"/>
                  </a:lnTo>
                  <a:lnTo>
                    <a:pt x="6407" y="21552"/>
                  </a:lnTo>
                  <a:lnTo>
                    <a:pt x="7407" y="21945"/>
                  </a:lnTo>
                  <a:lnTo>
                    <a:pt x="8443" y="22254"/>
                  </a:lnTo>
                  <a:lnTo>
                    <a:pt x="9526" y="22457"/>
                  </a:lnTo>
                  <a:lnTo>
                    <a:pt x="10634" y="22552"/>
                  </a:lnTo>
                  <a:lnTo>
                    <a:pt x="11205" y="22552"/>
                  </a:lnTo>
                  <a:lnTo>
                    <a:pt x="11836" y="22540"/>
                  </a:lnTo>
                  <a:lnTo>
                    <a:pt x="13074" y="22409"/>
                  </a:lnTo>
                  <a:lnTo>
                    <a:pt x="14301" y="22147"/>
                  </a:lnTo>
                  <a:lnTo>
                    <a:pt x="15480" y="21742"/>
                  </a:lnTo>
                  <a:lnTo>
                    <a:pt x="16063" y="21492"/>
                  </a:lnTo>
                  <a:lnTo>
                    <a:pt x="16587" y="21242"/>
                  </a:lnTo>
                  <a:lnTo>
                    <a:pt x="17599" y="20647"/>
                  </a:lnTo>
                  <a:lnTo>
                    <a:pt x="18528" y="19933"/>
                  </a:lnTo>
                  <a:lnTo>
                    <a:pt x="19373" y="19123"/>
                  </a:lnTo>
                  <a:lnTo>
                    <a:pt x="19766" y="18682"/>
                  </a:lnTo>
                  <a:lnTo>
                    <a:pt x="17825" y="16742"/>
                  </a:lnTo>
                  <a:lnTo>
                    <a:pt x="17516" y="17111"/>
                  </a:lnTo>
                  <a:lnTo>
                    <a:pt x="16837" y="17789"/>
                  </a:lnTo>
                  <a:lnTo>
                    <a:pt x="16087" y="18373"/>
                  </a:lnTo>
                  <a:lnTo>
                    <a:pt x="15289" y="18873"/>
                  </a:lnTo>
                  <a:lnTo>
                    <a:pt x="14432" y="19278"/>
                  </a:lnTo>
                  <a:lnTo>
                    <a:pt x="13551" y="19587"/>
                  </a:lnTo>
                  <a:lnTo>
                    <a:pt x="12622" y="19790"/>
                  </a:lnTo>
                  <a:lnTo>
                    <a:pt x="11669" y="19897"/>
                  </a:lnTo>
                  <a:lnTo>
                    <a:pt x="10776" y="19897"/>
                  </a:lnTo>
                  <a:lnTo>
                    <a:pt x="9943" y="19837"/>
                  </a:lnTo>
                  <a:lnTo>
                    <a:pt x="9133" y="19683"/>
                  </a:lnTo>
                  <a:lnTo>
                    <a:pt x="8347" y="19468"/>
                  </a:lnTo>
                  <a:lnTo>
                    <a:pt x="7585" y="19159"/>
                  </a:lnTo>
                  <a:lnTo>
                    <a:pt x="6871" y="18778"/>
                  </a:lnTo>
                  <a:lnTo>
                    <a:pt x="6180" y="18325"/>
                  </a:lnTo>
                  <a:lnTo>
                    <a:pt x="5537" y="17813"/>
                  </a:lnTo>
                  <a:lnTo>
                    <a:pt x="5240" y="17516"/>
                  </a:lnTo>
                  <a:lnTo>
                    <a:pt x="4942" y="17218"/>
                  </a:lnTo>
                  <a:lnTo>
                    <a:pt x="4406" y="16575"/>
                  </a:lnTo>
                  <a:lnTo>
                    <a:pt x="3954" y="15884"/>
                  </a:lnTo>
                  <a:lnTo>
                    <a:pt x="3573" y="15158"/>
                  </a:lnTo>
                  <a:lnTo>
                    <a:pt x="3275" y="14372"/>
                  </a:lnTo>
                  <a:lnTo>
                    <a:pt x="3049" y="13551"/>
                  </a:lnTo>
                  <a:lnTo>
                    <a:pt x="2894" y="12682"/>
                  </a:lnTo>
                  <a:lnTo>
                    <a:pt x="2823" y="11765"/>
                  </a:lnTo>
                  <a:lnTo>
                    <a:pt x="2811" y="11288"/>
                  </a:lnTo>
                  <a:lnTo>
                    <a:pt x="2823" y="10800"/>
                  </a:lnTo>
                  <a:lnTo>
                    <a:pt x="2894" y="9883"/>
                  </a:lnTo>
                  <a:lnTo>
                    <a:pt x="3049" y="9014"/>
                  </a:lnTo>
                  <a:lnTo>
                    <a:pt x="3275" y="8193"/>
                  </a:lnTo>
                  <a:lnTo>
                    <a:pt x="3585" y="7407"/>
                  </a:lnTo>
                  <a:lnTo>
                    <a:pt x="3954" y="6681"/>
                  </a:lnTo>
                  <a:lnTo>
                    <a:pt x="4418" y="5990"/>
                  </a:lnTo>
                  <a:lnTo>
                    <a:pt x="4942" y="5347"/>
                  </a:lnTo>
                  <a:lnTo>
                    <a:pt x="5240" y="5049"/>
                  </a:lnTo>
                  <a:lnTo>
                    <a:pt x="5537" y="4752"/>
                  </a:lnTo>
                  <a:lnTo>
                    <a:pt x="6180" y="4240"/>
                  </a:lnTo>
                  <a:lnTo>
                    <a:pt x="6871" y="3787"/>
                  </a:lnTo>
                  <a:lnTo>
                    <a:pt x="7597" y="3406"/>
                  </a:lnTo>
                  <a:lnTo>
                    <a:pt x="8359" y="3097"/>
                  </a:lnTo>
                  <a:lnTo>
                    <a:pt x="9145" y="2882"/>
                  </a:lnTo>
                  <a:lnTo>
                    <a:pt x="9955" y="2728"/>
                  </a:lnTo>
                  <a:lnTo>
                    <a:pt x="10776" y="2668"/>
                  </a:lnTo>
                  <a:lnTo>
                    <a:pt x="11193" y="2668"/>
                  </a:lnTo>
                  <a:lnTo>
                    <a:pt x="11622" y="2656"/>
                  </a:lnTo>
                  <a:lnTo>
                    <a:pt x="12479" y="2716"/>
                  </a:lnTo>
                  <a:lnTo>
                    <a:pt x="13324" y="2882"/>
                  </a:lnTo>
                  <a:lnTo>
                    <a:pt x="14134" y="3144"/>
                  </a:lnTo>
                  <a:lnTo>
                    <a:pt x="14896" y="3501"/>
                  </a:lnTo>
                  <a:lnTo>
                    <a:pt x="15622" y="3942"/>
                  </a:lnTo>
                  <a:lnTo>
                    <a:pt x="16301" y="4466"/>
                  </a:lnTo>
                  <a:lnTo>
                    <a:pt x="16908" y="5073"/>
                  </a:lnTo>
                  <a:lnTo>
                    <a:pt x="17194" y="5407"/>
                  </a:lnTo>
                  <a:lnTo>
                    <a:pt x="19123" y="3525"/>
                  </a:lnTo>
                  <a:lnTo>
                    <a:pt x="18742" y="3097"/>
                  </a:lnTo>
                  <a:lnTo>
                    <a:pt x="17920" y="2323"/>
                  </a:lnTo>
                  <a:lnTo>
                    <a:pt x="17027" y="1656"/>
                  </a:lnTo>
                  <a:lnTo>
                    <a:pt x="16075" y="1096"/>
                  </a:lnTo>
                  <a:lnTo>
                    <a:pt x="15051" y="644"/>
                  </a:lnTo>
                  <a:lnTo>
                    <a:pt x="13991" y="311"/>
                  </a:lnTo>
                  <a:lnTo>
                    <a:pt x="12896" y="84"/>
                  </a:lnTo>
                  <a:lnTo>
                    <a:pt x="117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g319a0276373_0_281"/>
            <p:cNvSpPr/>
            <p:nvPr/>
          </p:nvSpPr>
          <p:spPr>
            <a:xfrm>
              <a:off x="1830708" y="4620765"/>
              <a:ext cx="18363" cy="142798"/>
            </a:xfrm>
            <a:custGeom>
              <a:rect b="b" l="l" r="r" t="t"/>
              <a:pathLst>
                <a:path extrusionOk="0" h="21587" w="2776">
                  <a:moveTo>
                    <a:pt x="1" y="0"/>
                  </a:moveTo>
                  <a:lnTo>
                    <a:pt x="1" y="21587"/>
                  </a:lnTo>
                  <a:lnTo>
                    <a:pt x="2775" y="2158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g319a0276373_0_281"/>
            <p:cNvSpPr/>
            <p:nvPr/>
          </p:nvSpPr>
          <p:spPr>
            <a:xfrm>
              <a:off x="1864815" y="4662664"/>
              <a:ext cx="100588" cy="104054"/>
            </a:xfrm>
            <a:custGeom>
              <a:rect b="b" l="l" r="r" t="t"/>
              <a:pathLst>
                <a:path extrusionOk="0" h="15730" w="15206">
                  <a:moveTo>
                    <a:pt x="7287" y="2537"/>
                  </a:moveTo>
                  <a:lnTo>
                    <a:pt x="8180" y="2560"/>
                  </a:lnTo>
                  <a:lnTo>
                    <a:pt x="9061" y="2763"/>
                  </a:lnTo>
                  <a:lnTo>
                    <a:pt x="9895" y="3120"/>
                  </a:lnTo>
                  <a:lnTo>
                    <a:pt x="10657" y="3656"/>
                  </a:lnTo>
                  <a:lnTo>
                    <a:pt x="10990" y="4001"/>
                  </a:lnTo>
                  <a:lnTo>
                    <a:pt x="11348" y="4394"/>
                  </a:lnTo>
                  <a:lnTo>
                    <a:pt x="11919" y="5299"/>
                  </a:lnTo>
                  <a:lnTo>
                    <a:pt x="12288" y="6287"/>
                  </a:lnTo>
                  <a:lnTo>
                    <a:pt x="12455" y="7335"/>
                  </a:lnTo>
                  <a:lnTo>
                    <a:pt x="12455" y="7871"/>
                  </a:lnTo>
                  <a:lnTo>
                    <a:pt x="12455" y="8395"/>
                  </a:lnTo>
                  <a:lnTo>
                    <a:pt x="12288" y="9442"/>
                  </a:lnTo>
                  <a:lnTo>
                    <a:pt x="11907" y="10431"/>
                  </a:lnTo>
                  <a:lnTo>
                    <a:pt x="11348" y="11336"/>
                  </a:lnTo>
                  <a:lnTo>
                    <a:pt x="10990" y="11740"/>
                  </a:lnTo>
                  <a:lnTo>
                    <a:pt x="10895" y="11836"/>
                  </a:lnTo>
                  <a:lnTo>
                    <a:pt x="10800" y="11931"/>
                  </a:lnTo>
                  <a:lnTo>
                    <a:pt x="10443" y="12241"/>
                  </a:lnTo>
                  <a:lnTo>
                    <a:pt x="9645" y="12729"/>
                  </a:lnTo>
                  <a:lnTo>
                    <a:pt x="8800" y="13050"/>
                  </a:lnTo>
                  <a:lnTo>
                    <a:pt x="7907" y="13193"/>
                  </a:lnTo>
                  <a:lnTo>
                    <a:pt x="7013" y="13169"/>
                  </a:lnTo>
                  <a:lnTo>
                    <a:pt x="6144" y="12967"/>
                  </a:lnTo>
                  <a:lnTo>
                    <a:pt x="5311" y="12610"/>
                  </a:lnTo>
                  <a:lnTo>
                    <a:pt x="4549" y="12074"/>
                  </a:lnTo>
                  <a:lnTo>
                    <a:pt x="4204" y="11740"/>
                  </a:lnTo>
                  <a:lnTo>
                    <a:pt x="3858" y="11336"/>
                  </a:lnTo>
                  <a:lnTo>
                    <a:pt x="3299" y="10431"/>
                  </a:lnTo>
                  <a:lnTo>
                    <a:pt x="2918" y="9442"/>
                  </a:lnTo>
                  <a:lnTo>
                    <a:pt x="2751" y="8395"/>
                  </a:lnTo>
                  <a:lnTo>
                    <a:pt x="2751" y="7871"/>
                  </a:lnTo>
                  <a:lnTo>
                    <a:pt x="2739" y="7335"/>
                  </a:lnTo>
                  <a:lnTo>
                    <a:pt x="2918" y="6287"/>
                  </a:lnTo>
                  <a:lnTo>
                    <a:pt x="3287" y="5299"/>
                  </a:lnTo>
                  <a:lnTo>
                    <a:pt x="3846" y="4394"/>
                  </a:lnTo>
                  <a:lnTo>
                    <a:pt x="4204" y="4001"/>
                  </a:lnTo>
                  <a:lnTo>
                    <a:pt x="4299" y="3894"/>
                  </a:lnTo>
                  <a:lnTo>
                    <a:pt x="4406" y="3799"/>
                  </a:lnTo>
                  <a:lnTo>
                    <a:pt x="4763" y="3489"/>
                  </a:lnTo>
                  <a:lnTo>
                    <a:pt x="5549" y="3001"/>
                  </a:lnTo>
                  <a:lnTo>
                    <a:pt x="6406" y="2680"/>
                  </a:lnTo>
                  <a:lnTo>
                    <a:pt x="7287" y="2537"/>
                  </a:lnTo>
                  <a:close/>
                  <a:moveTo>
                    <a:pt x="7240" y="1"/>
                  </a:moveTo>
                  <a:lnTo>
                    <a:pt x="6502" y="72"/>
                  </a:lnTo>
                  <a:lnTo>
                    <a:pt x="5775" y="215"/>
                  </a:lnTo>
                  <a:lnTo>
                    <a:pt x="5061" y="417"/>
                  </a:lnTo>
                  <a:lnTo>
                    <a:pt x="4358" y="703"/>
                  </a:lnTo>
                  <a:lnTo>
                    <a:pt x="3692" y="1048"/>
                  </a:lnTo>
                  <a:lnTo>
                    <a:pt x="3049" y="1477"/>
                  </a:lnTo>
                  <a:lnTo>
                    <a:pt x="2441" y="1965"/>
                  </a:lnTo>
                  <a:lnTo>
                    <a:pt x="2156" y="2239"/>
                  </a:lnTo>
                  <a:lnTo>
                    <a:pt x="1882" y="2525"/>
                  </a:lnTo>
                  <a:lnTo>
                    <a:pt x="1405" y="3144"/>
                  </a:lnTo>
                  <a:lnTo>
                    <a:pt x="1001" y="3799"/>
                  </a:lnTo>
                  <a:lnTo>
                    <a:pt x="655" y="4489"/>
                  </a:lnTo>
                  <a:lnTo>
                    <a:pt x="381" y="5204"/>
                  </a:lnTo>
                  <a:lnTo>
                    <a:pt x="191" y="5942"/>
                  </a:lnTo>
                  <a:lnTo>
                    <a:pt x="60" y="6704"/>
                  </a:lnTo>
                  <a:lnTo>
                    <a:pt x="0" y="7478"/>
                  </a:lnTo>
                  <a:lnTo>
                    <a:pt x="12" y="7871"/>
                  </a:lnTo>
                  <a:lnTo>
                    <a:pt x="0" y="8252"/>
                  </a:lnTo>
                  <a:lnTo>
                    <a:pt x="60" y="9026"/>
                  </a:lnTo>
                  <a:lnTo>
                    <a:pt x="191" y="9788"/>
                  </a:lnTo>
                  <a:lnTo>
                    <a:pt x="393" y="10526"/>
                  </a:lnTo>
                  <a:lnTo>
                    <a:pt x="667" y="11240"/>
                  </a:lnTo>
                  <a:lnTo>
                    <a:pt x="1012" y="11931"/>
                  </a:lnTo>
                  <a:lnTo>
                    <a:pt x="1417" y="12586"/>
                  </a:lnTo>
                  <a:lnTo>
                    <a:pt x="1894" y="13205"/>
                  </a:lnTo>
                  <a:lnTo>
                    <a:pt x="2156" y="13491"/>
                  </a:lnTo>
                  <a:lnTo>
                    <a:pt x="2441" y="13765"/>
                  </a:lnTo>
                  <a:lnTo>
                    <a:pt x="3049" y="14253"/>
                  </a:lnTo>
                  <a:lnTo>
                    <a:pt x="3692" y="14681"/>
                  </a:lnTo>
                  <a:lnTo>
                    <a:pt x="4358" y="15027"/>
                  </a:lnTo>
                  <a:lnTo>
                    <a:pt x="5061" y="15312"/>
                  </a:lnTo>
                  <a:lnTo>
                    <a:pt x="5775" y="15515"/>
                  </a:lnTo>
                  <a:lnTo>
                    <a:pt x="6502" y="15658"/>
                  </a:lnTo>
                  <a:lnTo>
                    <a:pt x="7240" y="15729"/>
                  </a:lnTo>
                  <a:lnTo>
                    <a:pt x="7978" y="15729"/>
                  </a:lnTo>
                  <a:lnTo>
                    <a:pt x="8716" y="15658"/>
                  </a:lnTo>
                  <a:lnTo>
                    <a:pt x="9442" y="15515"/>
                  </a:lnTo>
                  <a:lnTo>
                    <a:pt x="10157" y="15312"/>
                  </a:lnTo>
                  <a:lnTo>
                    <a:pt x="10859" y="15027"/>
                  </a:lnTo>
                  <a:lnTo>
                    <a:pt x="11526" y="14681"/>
                  </a:lnTo>
                  <a:lnTo>
                    <a:pt x="12169" y="14253"/>
                  </a:lnTo>
                  <a:lnTo>
                    <a:pt x="12776" y="13765"/>
                  </a:lnTo>
                  <a:lnTo>
                    <a:pt x="13062" y="13491"/>
                  </a:lnTo>
                  <a:lnTo>
                    <a:pt x="13324" y="13205"/>
                  </a:lnTo>
                  <a:lnTo>
                    <a:pt x="13800" y="12586"/>
                  </a:lnTo>
                  <a:lnTo>
                    <a:pt x="14217" y="11931"/>
                  </a:lnTo>
                  <a:lnTo>
                    <a:pt x="14550" y="11240"/>
                  </a:lnTo>
                  <a:lnTo>
                    <a:pt x="14824" y="10526"/>
                  </a:lnTo>
                  <a:lnTo>
                    <a:pt x="15027" y="9788"/>
                  </a:lnTo>
                  <a:lnTo>
                    <a:pt x="15158" y="9026"/>
                  </a:lnTo>
                  <a:lnTo>
                    <a:pt x="15205" y="8252"/>
                  </a:lnTo>
                  <a:lnTo>
                    <a:pt x="15205" y="7871"/>
                  </a:lnTo>
                  <a:lnTo>
                    <a:pt x="15205" y="7478"/>
                  </a:lnTo>
                  <a:lnTo>
                    <a:pt x="15158" y="6704"/>
                  </a:lnTo>
                  <a:lnTo>
                    <a:pt x="15027" y="5942"/>
                  </a:lnTo>
                  <a:lnTo>
                    <a:pt x="14824" y="5204"/>
                  </a:lnTo>
                  <a:lnTo>
                    <a:pt x="14550" y="4489"/>
                  </a:lnTo>
                  <a:lnTo>
                    <a:pt x="14205" y="3799"/>
                  </a:lnTo>
                  <a:lnTo>
                    <a:pt x="13800" y="3144"/>
                  </a:lnTo>
                  <a:lnTo>
                    <a:pt x="13324" y="2525"/>
                  </a:lnTo>
                  <a:lnTo>
                    <a:pt x="13062" y="2239"/>
                  </a:lnTo>
                  <a:lnTo>
                    <a:pt x="12776" y="1965"/>
                  </a:lnTo>
                  <a:lnTo>
                    <a:pt x="12169" y="1477"/>
                  </a:lnTo>
                  <a:lnTo>
                    <a:pt x="11526" y="1048"/>
                  </a:lnTo>
                  <a:lnTo>
                    <a:pt x="10859" y="703"/>
                  </a:lnTo>
                  <a:lnTo>
                    <a:pt x="10157" y="417"/>
                  </a:lnTo>
                  <a:lnTo>
                    <a:pt x="9442" y="215"/>
                  </a:lnTo>
                  <a:lnTo>
                    <a:pt x="8716" y="72"/>
                  </a:lnTo>
                  <a:lnTo>
                    <a:pt x="79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g319a0276373_0_281"/>
            <p:cNvSpPr/>
            <p:nvPr/>
          </p:nvSpPr>
          <p:spPr>
            <a:xfrm>
              <a:off x="1980201" y="4665893"/>
              <a:ext cx="86650" cy="100826"/>
            </a:xfrm>
            <a:custGeom>
              <a:rect b="b" l="l" r="r" t="t"/>
              <a:pathLst>
                <a:path extrusionOk="0" h="15242" w="13099">
                  <a:moveTo>
                    <a:pt x="1" y="1"/>
                  </a:moveTo>
                  <a:lnTo>
                    <a:pt x="1" y="9014"/>
                  </a:lnTo>
                  <a:lnTo>
                    <a:pt x="25" y="9717"/>
                  </a:lnTo>
                  <a:lnTo>
                    <a:pt x="215" y="10979"/>
                  </a:lnTo>
                  <a:lnTo>
                    <a:pt x="572" y="12110"/>
                  </a:lnTo>
                  <a:lnTo>
                    <a:pt x="965" y="12860"/>
                  </a:lnTo>
                  <a:lnTo>
                    <a:pt x="1275" y="13324"/>
                  </a:lnTo>
                  <a:lnTo>
                    <a:pt x="1453" y="13539"/>
                  </a:lnTo>
                  <a:lnTo>
                    <a:pt x="1632" y="13741"/>
                  </a:lnTo>
                  <a:lnTo>
                    <a:pt x="2037" y="14122"/>
                  </a:lnTo>
                  <a:lnTo>
                    <a:pt x="2477" y="14432"/>
                  </a:lnTo>
                  <a:lnTo>
                    <a:pt x="2954" y="14705"/>
                  </a:lnTo>
                  <a:lnTo>
                    <a:pt x="3478" y="14908"/>
                  </a:lnTo>
                  <a:lnTo>
                    <a:pt x="4049" y="15075"/>
                  </a:lnTo>
                  <a:lnTo>
                    <a:pt x="4656" y="15182"/>
                  </a:lnTo>
                  <a:lnTo>
                    <a:pt x="5311" y="15229"/>
                  </a:lnTo>
                  <a:lnTo>
                    <a:pt x="5657" y="15241"/>
                  </a:lnTo>
                  <a:lnTo>
                    <a:pt x="6014" y="15229"/>
                  </a:lnTo>
                  <a:lnTo>
                    <a:pt x="6728" y="15134"/>
                  </a:lnTo>
                  <a:lnTo>
                    <a:pt x="7407" y="14944"/>
                  </a:lnTo>
                  <a:lnTo>
                    <a:pt x="8074" y="14670"/>
                  </a:lnTo>
                  <a:lnTo>
                    <a:pt x="8395" y="14491"/>
                  </a:lnTo>
                  <a:lnTo>
                    <a:pt x="8681" y="14324"/>
                  </a:lnTo>
                  <a:lnTo>
                    <a:pt x="9229" y="13943"/>
                  </a:lnTo>
                  <a:lnTo>
                    <a:pt x="9717" y="13491"/>
                  </a:lnTo>
                  <a:lnTo>
                    <a:pt x="10133" y="12991"/>
                  </a:lnTo>
                  <a:lnTo>
                    <a:pt x="10324" y="12705"/>
                  </a:lnTo>
                  <a:lnTo>
                    <a:pt x="10443" y="12705"/>
                  </a:lnTo>
                  <a:lnTo>
                    <a:pt x="10443" y="14765"/>
                  </a:lnTo>
                  <a:lnTo>
                    <a:pt x="13098" y="14765"/>
                  </a:lnTo>
                  <a:lnTo>
                    <a:pt x="13098" y="1"/>
                  </a:lnTo>
                  <a:lnTo>
                    <a:pt x="10312" y="1"/>
                  </a:lnTo>
                  <a:lnTo>
                    <a:pt x="10312" y="8121"/>
                  </a:lnTo>
                  <a:lnTo>
                    <a:pt x="10300" y="8550"/>
                  </a:lnTo>
                  <a:lnTo>
                    <a:pt x="10169" y="9407"/>
                  </a:lnTo>
                  <a:lnTo>
                    <a:pt x="9895" y="10217"/>
                  </a:lnTo>
                  <a:lnTo>
                    <a:pt x="9479" y="10979"/>
                  </a:lnTo>
                  <a:lnTo>
                    <a:pt x="9229" y="11324"/>
                  </a:lnTo>
                  <a:lnTo>
                    <a:pt x="8967" y="11645"/>
                  </a:lnTo>
                  <a:lnTo>
                    <a:pt x="8336" y="12169"/>
                  </a:lnTo>
                  <a:lnTo>
                    <a:pt x="7609" y="12526"/>
                  </a:lnTo>
                  <a:lnTo>
                    <a:pt x="6823" y="12693"/>
                  </a:lnTo>
                  <a:lnTo>
                    <a:pt x="6407" y="12705"/>
                  </a:lnTo>
                  <a:lnTo>
                    <a:pt x="5966" y="12693"/>
                  </a:lnTo>
                  <a:lnTo>
                    <a:pt x="5168" y="12562"/>
                  </a:lnTo>
                  <a:lnTo>
                    <a:pt x="4490" y="12312"/>
                  </a:lnTo>
                  <a:lnTo>
                    <a:pt x="3918" y="11919"/>
                  </a:lnTo>
                  <a:lnTo>
                    <a:pt x="3454" y="11407"/>
                  </a:lnTo>
                  <a:lnTo>
                    <a:pt x="3120" y="10764"/>
                  </a:lnTo>
                  <a:lnTo>
                    <a:pt x="2882" y="9990"/>
                  </a:lnTo>
                  <a:lnTo>
                    <a:pt x="2775" y="9085"/>
                  </a:lnTo>
                  <a:lnTo>
                    <a:pt x="2763" y="858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g319a0276373_0_281"/>
            <p:cNvSpPr/>
            <p:nvPr/>
          </p:nvSpPr>
          <p:spPr>
            <a:xfrm>
              <a:off x="2082515" y="4620765"/>
              <a:ext cx="98226" cy="146033"/>
            </a:xfrm>
            <a:custGeom>
              <a:rect b="b" l="l" r="r" t="t"/>
              <a:pathLst>
                <a:path extrusionOk="0" h="22076" w="14849">
                  <a:moveTo>
                    <a:pt x="7240" y="8894"/>
                  </a:moveTo>
                  <a:lnTo>
                    <a:pt x="8097" y="8930"/>
                  </a:lnTo>
                  <a:lnTo>
                    <a:pt x="8955" y="9121"/>
                  </a:lnTo>
                  <a:lnTo>
                    <a:pt x="9752" y="9490"/>
                  </a:lnTo>
                  <a:lnTo>
                    <a:pt x="10491" y="10014"/>
                  </a:lnTo>
                  <a:lnTo>
                    <a:pt x="10812" y="10347"/>
                  </a:lnTo>
                  <a:lnTo>
                    <a:pt x="11157" y="10752"/>
                  </a:lnTo>
                  <a:lnTo>
                    <a:pt x="11693" y="11657"/>
                  </a:lnTo>
                  <a:lnTo>
                    <a:pt x="12038" y="12645"/>
                  </a:lnTo>
                  <a:lnTo>
                    <a:pt x="12193" y="13681"/>
                  </a:lnTo>
                  <a:lnTo>
                    <a:pt x="12181" y="14217"/>
                  </a:lnTo>
                  <a:lnTo>
                    <a:pt x="12193" y="14741"/>
                  </a:lnTo>
                  <a:lnTo>
                    <a:pt x="12038" y="15788"/>
                  </a:lnTo>
                  <a:lnTo>
                    <a:pt x="11693" y="16777"/>
                  </a:lnTo>
                  <a:lnTo>
                    <a:pt x="11157" y="17682"/>
                  </a:lnTo>
                  <a:lnTo>
                    <a:pt x="10812" y="18086"/>
                  </a:lnTo>
                  <a:lnTo>
                    <a:pt x="10479" y="18432"/>
                  </a:lnTo>
                  <a:lnTo>
                    <a:pt x="9717" y="18979"/>
                  </a:lnTo>
                  <a:lnTo>
                    <a:pt x="8871" y="19348"/>
                  </a:lnTo>
                  <a:lnTo>
                    <a:pt x="7954" y="19527"/>
                  </a:lnTo>
                  <a:lnTo>
                    <a:pt x="7478" y="19539"/>
                  </a:lnTo>
                  <a:lnTo>
                    <a:pt x="7014" y="19527"/>
                  </a:lnTo>
                  <a:lnTo>
                    <a:pt x="6097" y="19337"/>
                  </a:lnTo>
                  <a:lnTo>
                    <a:pt x="5252" y="18967"/>
                  </a:lnTo>
                  <a:lnTo>
                    <a:pt x="4501" y="18420"/>
                  </a:lnTo>
                  <a:lnTo>
                    <a:pt x="4180" y="18086"/>
                  </a:lnTo>
                  <a:lnTo>
                    <a:pt x="3835" y="17682"/>
                  </a:lnTo>
                  <a:lnTo>
                    <a:pt x="3287" y="16777"/>
                  </a:lnTo>
                  <a:lnTo>
                    <a:pt x="2930" y="15788"/>
                  </a:lnTo>
                  <a:lnTo>
                    <a:pt x="2775" y="14753"/>
                  </a:lnTo>
                  <a:lnTo>
                    <a:pt x="2787" y="14217"/>
                  </a:lnTo>
                  <a:lnTo>
                    <a:pt x="2775" y="13681"/>
                  </a:lnTo>
                  <a:lnTo>
                    <a:pt x="2930" y="12645"/>
                  </a:lnTo>
                  <a:lnTo>
                    <a:pt x="3287" y="11657"/>
                  </a:lnTo>
                  <a:lnTo>
                    <a:pt x="3835" y="10752"/>
                  </a:lnTo>
                  <a:lnTo>
                    <a:pt x="4180" y="10347"/>
                  </a:lnTo>
                  <a:lnTo>
                    <a:pt x="4299" y="10216"/>
                  </a:lnTo>
                  <a:lnTo>
                    <a:pt x="4430" y="10097"/>
                  </a:lnTo>
                  <a:lnTo>
                    <a:pt x="4775" y="9787"/>
                  </a:lnTo>
                  <a:lnTo>
                    <a:pt x="5549" y="9323"/>
                  </a:lnTo>
                  <a:lnTo>
                    <a:pt x="6371" y="9025"/>
                  </a:lnTo>
                  <a:lnTo>
                    <a:pt x="7240" y="8894"/>
                  </a:lnTo>
                  <a:close/>
                  <a:moveTo>
                    <a:pt x="12074" y="0"/>
                  </a:moveTo>
                  <a:lnTo>
                    <a:pt x="12074" y="6823"/>
                  </a:lnTo>
                  <a:lnTo>
                    <a:pt x="12193" y="8871"/>
                  </a:lnTo>
                  <a:lnTo>
                    <a:pt x="12074" y="8871"/>
                  </a:lnTo>
                  <a:lnTo>
                    <a:pt x="11884" y="8585"/>
                  </a:lnTo>
                  <a:lnTo>
                    <a:pt x="11443" y="8061"/>
                  </a:lnTo>
                  <a:lnTo>
                    <a:pt x="10931" y="7609"/>
                  </a:lnTo>
                  <a:lnTo>
                    <a:pt x="10371" y="7216"/>
                  </a:lnTo>
                  <a:lnTo>
                    <a:pt x="10074" y="7061"/>
                  </a:lnTo>
                  <a:lnTo>
                    <a:pt x="9717" y="6882"/>
                  </a:lnTo>
                  <a:lnTo>
                    <a:pt x="8978" y="6596"/>
                  </a:lnTo>
                  <a:lnTo>
                    <a:pt x="8204" y="6418"/>
                  </a:lnTo>
                  <a:lnTo>
                    <a:pt x="7430" y="6323"/>
                  </a:lnTo>
                  <a:lnTo>
                    <a:pt x="7038" y="6323"/>
                  </a:lnTo>
                  <a:lnTo>
                    <a:pt x="6680" y="6335"/>
                  </a:lnTo>
                  <a:lnTo>
                    <a:pt x="5978" y="6406"/>
                  </a:lnTo>
                  <a:lnTo>
                    <a:pt x="5299" y="6561"/>
                  </a:lnTo>
                  <a:lnTo>
                    <a:pt x="4632" y="6775"/>
                  </a:lnTo>
                  <a:lnTo>
                    <a:pt x="4001" y="7061"/>
                  </a:lnTo>
                  <a:lnTo>
                    <a:pt x="3406" y="7418"/>
                  </a:lnTo>
                  <a:lnTo>
                    <a:pt x="2846" y="7835"/>
                  </a:lnTo>
                  <a:lnTo>
                    <a:pt x="2322" y="8323"/>
                  </a:lnTo>
                  <a:lnTo>
                    <a:pt x="2096" y="8585"/>
                  </a:lnTo>
                  <a:lnTo>
                    <a:pt x="1834" y="8883"/>
                  </a:lnTo>
                  <a:lnTo>
                    <a:pt x="1370" y="9502"/>
                  </a:lnTo>
                  <a:lnTo>
                    <a:pt x="977" y="10145"/>
                  </a:lnTo>
                  <a:lnTo>
                    <a:pt x="644" y="10835"/>
                  </a:lnTo>
                  <a:lnTo>
                    <a:pt x="370" y="11550"/>
                  </a:lnTo>
                  <a:lnTo>
                    <a:pt x="179" y="12288"/>
                  </a:lnTo>
                  <a:lnTo>
                    <a:pt x="48" y="13038"/>
                  </a:lnTo>
                  <a:lnTo>
                    <a:pt x="1" y="13812"/>
                  </a:lnTo>
                  <a:lnTo>
                    <a:pt x="13" y="14205"/>
                  </a:lnTo>
                  <a:lnTo>
                    <a:pt x="1" y="14586"/>
                  </a:lnTo>
                  <a:lnTo>
                    <a:pt x="48" y="15360"/>
                  </a:lnTo>
                  <a:lnTo>
                    <a:pt x="179" y="16110"/>
                  </a:lnTo>
                  <a:lnTo>
                    <a:pt x="370" y="16848"/>
                  </a:lnTo>
                  <a:lnTo>
                    <a:pt x="644" y="17562"/>
                  </a:lnTo>
                  <a:lnTo>
                    <a:pt x="977" y="18253"/>
                  </a:lnTo>
                  <a:lnTo>
                    <a:pt x="1370" y="18896"/>
                  </a:lnTo>
                  <a:lnTo>
                    <a:pt x="1834" y="19515"/>
                  </a:lnTo>
                  <a:lnTo>
                    <a:pt x="2096" y="19813"/>
                  </a:lnTo>
                  <a:lnTo>
                    <a:pt x="2322" y="20075"/>
                  </a:lnTo>
                  <a:lnTo>
                    <a:pt x="2834" y="20563"/>
                  </a:lnTo>
                  <a:lnTo>
                    <a:pt x="3394" y="20980"/>
                  </a:lnTo>
                  <a:lnTo>
                    <a:pt x="4001" y="21337"/>
                  </a:lnTo>
                  <a:lnTo>
                    <a:pt x="4632" y="21623"/>
                  </a:lnTo>
                  <a:lnTo>
                    <a:pt x="5287" y="21837"/>
                  </a:lnTo>
                  <a:lnTo>
                    <a:pt x="5978" y="21992"/>
                  </a:lnTo>
                  <a:lnTo>
                    <a:pt x="6680" y="22063"/>
                  </a:lnTo>
                  <a:lnTo>
                    <a:pt x="7038" y="22075"/>
                  </a:lnTo>
                  <a:lnTo>
                    <a:pt x="7430" y="22075"/>
                  </a:lnTo>
                  <a:lnTo>
                    <a:pt x="8204" y="21980"/>
                  </a:lnTo>
                  <a:lnTo>
                    <a:pt x="8978" y="21801"/>
                  </a:lnTo>
                  <a:lnTo>
                    <a:pt x="9717" y="21515"/>
                  </a:lnTo>
                  <a:lnTo>
                    <a:pt x="10074" y="21349"/>
                  </a:lnTo>
                  <a:lnTo>
                    <a:pt x="10371" y="21182"/>
                  </a:lnTo>
                  <a:lnTo>
                    <a:pt x="10931" y="20789"/>
                  </a:lnTo>
                  <a:lnTo>
                    <a:pt x="11443" y="20337"/>
                  </a:lnTo>
                  <a:lnTo>
                    <a:pt x="11884" y="19813"/>
                  </a:lnTo>
                  <a:lnTo>
                    <a:pt x="12074" y="19527"/>
                  </a:lnTo>
                  <a:lnTo>
                    <a:pt x="12193" y="19527"/>
                  </a:lnTo>
                  <a:lnTo>
                    <a:pt x="12193" y="21587"/>
                  </a:lnTo>
                  <a:lnTo>
                    <a:pt x="14848" y="21587"/>
                  </a:lnTo>
                  <a:lnTo>
                    <a:pt x="14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" name="Google Shape;293;g319a0276373_0_281"/>
          <p:cNvSpPr txBox="1"/>
          <p:nvPr>
            <p:ph idx="1" type="body"/>
          </p:nvPr>
        </p:nvSpPr>
        <p:spPr>
          <a:xfrm>
            <a:off x="5207050" y="1514350"/>
            <a:ext cx="1904700" cy="10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–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»"/>
              <a:defRPr/>
            </a:lvl5pPr>
            <a:lvl6pPr indent="-3048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6pPr>
            <a:lvl7pPr indent="-3048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7pPr>
            <a:lvl8pPr indent="-3048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8pPr>
            <a:lvl9pPr indent="-3048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9pPr>
          </a:lstStyle>
          <a:p/>
        </p:txBody>
      </p:sp>
      <p:sp>
        <p:nvSpPr>
          <p:cNvPr id="294" name="Google Shape;294;g319a0276373_0_281"/>
          <p:cNvSpPr txBox="1"/>
          <p:nvPr>
            <p:ph type="title"/>
          </p:nvPr>
        </p:nvSpPr>
        <p:spPr>
          <a:xfrm>
            <a:off x="761950" y="2219400"/>
            <a:ext cx="4445100" cy="21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Type">
  <p:cSld name="Basic Type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19a0276373_0_296"/>
          <p:cNvSpPr txBox="1"/>
          <p:nvPr>
            <p:ph type="title"/>
          </p:nvPr>
        </p:nvSpPr>
        <p:spPr>
          <a:xfrm>
            <a:off x="364685" y="407793"/>
            <a:ext cx="6256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Roboto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" name="Google Shape;297;g319a0276373_0_296"/>
          <p:cNvSpPr txBox="1"/>
          <p:nvPr>
            <p:ph idx="1" type="body"/>
          </p:nvPr>
        </p:nvSpPr>
        <p:spPr>
          <a:xfrm>
            <a:off x="373063" y="1330325"/>
            <a:ext cx="6256200" cy="32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Arial"/>
              <a:buNone/>
              <a:defRPr/>
            </a:lvl1pPr>
            <a:lvl2pPr indent="-3048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Arial"/>
              <a:buChar char="•"/>
              <a:defRPr/>
            </a:lvl2pPr>
            <a:lvl3pPr indent="-3048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Arial"/>
              <a:buChar char="•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/>
            </a:lvl5pPr>
            <a:lvl6pPr indent="-3048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6pPr>
            <a:lvl7pPr indent="-3048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7pPr>
            <a:lvl8pPr indent="-3048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8pPr>
            <a:lvl9pPr indent="-3048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Gray 1">
  <p:cSld name="Section Divider Gray_3">
    <p:bg>
      <p:bgPr>
        <a:solidFill>
          <a:srgbClr val="333333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19a0276373_0_299"/>
          <p:cNvSpPr txBox="1"/>
          <p:nvPr>
            <p:ph type="title"/>
          </p:nvPr>
        </p:nvSpPr>
        <p:spPr>
          <a:xfrm>
            <a:off x="361653" y="1880582"/>
            <a:ext cx="62445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0" name="Google Shape;300;g319a0276373_0_299"/>
          <p:cNvSpPr txBox="1"/>
          <p:nvPr>
            <p:ph idx="1" type="subTitle"/>
          </p:nvPr>
        </p:nvSpPr>
        <p:spPr>
          <a:xfrm>
            <a:off x="361653" y="2603904"/>
            <a:ext cx="46371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grpSp>
        <p:nvGrpSpPr>
          <p:cNvPr id="301" name="Google Shape;301;g319a0276373_0_299"/>
          <p:cNvGrpSpPr/>
          <p:nvPr/>
        </p:nvGrpSpPr>
        <p:grpSpPr>
          <a:xfrm>
            <a:off x="364683" y="74"/>
            <a:ext cx="1986925" cy="86700"/>
            <a:chOff x="364669" y="4969989"/>
            <a:chExt cx="996902" cy="43500"/>
          </a:xfrm>
        </p:grpSpPr>
        <p:sp>
          <p:nvSpPr>
            <p:cNvPr id="302" name="Google Shape;302;g319a0276373_0_299"/>
            <p:cNvSpPr/>
            <p:nvPr/>
          </p:nvSpPr>
          <p:spPr>
            <a:xfrm>
              <a:off x="364669" y="4969989"/>
              <a:ext cx="249300" cy="43500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3" name="Google Shape;303;g319a0276373_0_299"/>
            <p:cNvSpPr/>
            <p:nvPr/>
          </p:nvSpPr>
          <p:spPr>
            <a:xfrm>
              <a:off x="613870" y="4969989"/>
              <a:ext cx="249300" cy="435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4" name="Google Shape;304;g319a0276373_0_299"/>
            <p:cNvSpPr/>
            <p:nvPr/>
          </p:nvSpPr>
          <p:spPr>
            <a:xfrm>
              <a:off x="863071" y="4969989"/>
              <a:ext cx="249300" cy="43500"/>
            </a:xfrm>
            <a:prstGeom prst="rect">
              <a:avLst/>
            </a:prstGeom>
            <a:solidFill>
              <a:srgbClr val="FBBC0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5" name="Google Shape;305;g319a0276373_0_299"/>
            <p:cNvSpPr/>
            <p:nvPr/>
          </p:nvSpPr>
          <p:spPr>
            <a:xfrm>
              <a:off x="1112271" y="4969989"/>
              <a:ext cx="249300" cy="43500"/>
            </a:xfrm>
            <a:prstGeom prst="rect">
              <a:avLst/>
            </a:prstGeom>
            <a:solidFill>
              <a:srgbClr val="34A85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ption 3 - Titles Only No Footer">
  <p:cSld name="Content Option 3 - Titles Only No Footer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Portada color sólido">
  <p:cSld name="Anid_principal_2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463800"/>
            <a:ext cx="91440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625" y="181475"/>
            <a:ext cx="834775" cy="38497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4"/>
          <p:cNvSpPr txBox="1"/>
          <p:nvPr>
            <p:ph type="title"/>
          </p:nvPr>
        </p:nvSpPr>
        <p:spPr>
          <a:xfrm>
            <a:off x="499350" y="2750550"/>
            <a:ext cx="8151300" cy="14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"/>
              <a:buNone/>
              <a:defRPr b="0" i="0" sz="45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14"/>
          <p:cNvSpPr txBox="1"/>
          <p:nvPr>
            <p:ph idx="1" type="body"/>
          </p:nvPr>
        </p:nvSpPr>
        <p:spPr>
          <a:xfrm>
            <a:off x="499350" y="4435700"/>
            <a:ext cx="4842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  <a:defRPr b="0" i="0" sz="1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○"/>
              <a:defRPr b="0" i="0" sz="1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■"/>
              <a:defRPr b="0" i="0" sz="1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  <a:defRPr b="0" i="0" sz="1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○"/>
              <a:defRPr b="0" i="0" sz="1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■"/>
              <a:defRPr b="0" i="0" sz="1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  <a:defRPr b="0" i="0" sz="1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○"/>
              <a:defRPr b="0" i="0" sz="1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■"/>
              <a:defRPr b="0" i="0" sz="1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6" name="Google Shape;26;p14"/>
          <p:cNvSpPr txBox="1"/>
          <p:nvPr/>
        </p:nvSpPr>
        <p:spPr>
          <a:xfrm>
            <a:off x="8028875" y="305100"/>
            <a:ext cx="627600" cy="1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s" sz="7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unit.la</a:t>
            </a:r>
            <a:endParaRPr b="1" i="0" sz="700" u="none" cap="none" strike="noStrike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ption 3 - Titles Only 1">
  <p:cSld name="Content Option 3 - Titles Only 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Gray" showMasterSp="0">
  <p:cSld name="Section Divider Gray_2">
    <p:bg>
      <p:bgPr>
        <a:solidFill>
          <a:srgbClr val="333333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19a0276373_0_310"/>
          <p:cNvSpPr txBox="1"/>
          <p:nvPr>
            <p:ph type="title"/>
          </p:nvPr>
        </p:nvSpPr>
        <p:spPr>
          <a:xfrm>
            <a:off x="361654" y="1880583"/>
            <a:ext cx="62445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9pPr>
          </a:lstStyle>
          <a:p/>
        </p:txBody>
      </p:sp>
      <p:sp>
        <p:nvSpPr>
          <p:cNvPr id="311" name="Google Shape;311;g319a0276373_0_310"/>
          <p:cNvSpPr txBox="1"/>
          <p:nvPr>
            <p:ph idx="1" type="subTitle"/>
          </p:nvPr>
        </p:nvSpPr>
        <p:spPr>
          <a:xfrm>
            <a:off x="361654" y="2603905"/>
            <a:ext cx="46371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ption 3 - with Sidebar">
  <p:cSld name="Content Option 3 - with Sidebar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19a0276373_0_313"/>
          <p:cNvSpPr/>
          <p:nvPr/>
        </p:nvSpPr>
        <p:spPr>
          <a:xfrm>
            <a:off x="0" y="932550"/>
            <a:ext cx="2253600" cy="386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4" name="Google Shape;314;g319a0276373_0_313"/>
          <p:cNvSpPr txBox="1"/>
          <p:nvPr>
            <p:ph idx="1" type="body"/>
          </p:nvPr>
        </p:nvSpPr>
        <p:spPr>
          <a:xfrm>
            <a:off x="162325" y="1050175"/>
            <a:ext cx="1994400" cy="24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b="0" i="0" sz="9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b="0" i="0" sz="9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b="0" i="0" sz="9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b="0" i="0" sz="9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b="0" i="0" sz="9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b="0" i="0" sz="9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b="0" i="0" sz="9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b="0" i="0" sz="9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Open Sans"/>
              <a:buNone/>
              <a:defRPr b="0" i="0" sz="900" u="none" cap="none" strike="noStrike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tion Title 1" showMasterSp="0">
  <p:cSld name="Presentation Title_2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19a0276373_0_316"/>
          <p:cNvSpPr txBox="1"/>
          <p:nvPr>
            <p:ph type="title"/>
          </p:nvPr>
        </p:nvSpPr>
        <p:spPr>
          <a:xfrm>
            <a:off x="258372" y="1197327"/>
            <a:ext cx="8046000" cy="118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9pPr>
          </a:lstStyle>
          <a:p/>
        </p:txBody>
      </p:sp>
      <p:sp>
        <p:nvSpPr>
          <p:cNvPr id="317" name="Google Shape;317;g319a0276373_0_316"/>
          <p:cNvSpPr txBox="1"/>
          <p:nvPr>
            <p:ph idx="1" type="subTitle"/>
          </p:nvPr>
        </p:nvSpPr>
        <p:spPr>
          <a:xfrm>
            <a:off x="258372" y="2259454"/>
            <a:ext cx="79785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Portada con patrón">
  <p:cSld name="Anid_principal_2_4">
    <p:bg>
      <p:bgPr>
        <a:solidFill>
          <a:schemeClr val="accent3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9975" y="181475"/>
            <a:ext cx="834775" cy="38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66000"/>
            <a:ext cx="91440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5"/>
          <p:cNvSpPr txBox="1"/>
          <p:nvPr>
            <p:ph type="title"/>
          </p:nvPr>
        </p:nvSpPr>
        <p:spPr>
          <a:xfrm>
            <a:off x="499350" y="1781900"/>
            <a:ext cx="8151300" cy="14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"/>
              <a:buNone/>
              <a:defRPr b="0" i="0" sz="45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15"/>
          <p:cNvSpPr txBox="1"/>
          <p:nvPr>
            <p:ph idx="1" type="subTitle"/>
          </p:nvPr>
        </p:nvSpPr>
        <p:spPr>
          <a:xfrm>
            <a:off x="499350" y="3655125"/>
            <a:ext cx="6512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None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15"/>
          <p:cNvSpPr txBox="1"/>
          <p:nvPr>
            <p:ph idx="2" type="body"/>
          </p:nvPr>
        </p:nvSpPr>
        <p:spPr>
          <a:xfrm>
            <a:off x="499350" y="4435700"/>
            <a:ext cx="4842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  <a:defRPr b="0" i="0" sz="1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○"/>
              <a:defRPr b="0" i="0" sz="1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■"/>
              <a:defRPr b="0" i="0" sz="1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  <a:defRPr b="0" i="0" sz="1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○"/>
              <a:defRPr b="0" i="0" sz="1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■"/>
              <a:defRPr b="0" i="0" sz="1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  <a:defRPr b="0" i="0" sz="1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○"/>
              <a:defRPr b="0" i="0" sz="1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■"/>
              <a:defRPr b="0" i="0" sz="1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3" name="Google Shape;33;p15"/>
          <p:cNvSpPr txBox="1"/>
          <p:nvPr/>
        </p:nvSpPr>
        <p:spPr>
          <a:xfrm>
            <a:off x="8028875" y="305100"/>
            <a:ext cx="627600" cy="1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s" sz="7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unit.la</a:t>
            </a:r>
            <a:endParaRPr b="1" i="0" sz="700" u="none" cap="none" strike="noStrike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Portada con patrón + foto">
  <p:cSld name="Anid_principal_2_4_2">
    <p:bg>
      <p:bgPr>
        <a:solidFill>
          <a:srgbClr val="EDEDED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6"/>
          <p:cNvSpPr txBox="1"/>
          <p:nvPr/>
        </p:nvSpPr>
        <p:spPr>
          <a:xfrm>
            <a:off x="8395106" y="4940275"/>
            <a:ext cx="261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EDEDED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800" u="none" cap="none" strike="noStrike">
              <a:solidFill>
                <a:srgbClr val="EDEDE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6" name="Google Shape;3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2675" y="4881575"/>
            <a:ext cx="461325" cy="2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6"/>
          <p:cNvSpPr txBox="1"/>
          <p:nvPr/>
        </p:nvSpPr>
        <p:spPr>
          <a:xfrm>
            <a:off x="8395106" y="4940275"/>
            <a:ext cx="261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8" name="Google Shape;3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6625" y="181475"/>
            <a:ext cx="834775" cy="38497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6"/>
          <p:cNvSpPr txBox="1"/>
          <p:nvPr/>
        </p:nvSpPr>
        <p:spPr>
          <a:xfrm>
            <a:off x="8263025" y="305100"/>
            <a:ext cx="393600" cy="1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s" sz="7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unit.la</a:t>
            </a:r>
            <a:endParaRPr b="1" i="0" sz="700" u="none" cap="none" strike="noStrike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0" name="Google Shape;40;p16"/>
          <p:cNvSpPr txBox="1"/>
          <p:nvPr>
            <p:ph type="title"/>
          </p:nvPr>
        </p:nvSpPr>
        <p:spPr>
          <a:xfrm>
            <a:off x="495000" y="1049700"/>
            <a:ext cx="6498000" cy="14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"/>
              <a:buNone/>
              <a:defRPr b="0" i="0" sz="45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16"/>
          <p:cNvSpPr txBox="1"/>
          <p:nvPr>
            <p:ph idx="1" type="subTitle"/>
          </p:nvPr>
        </p:nvSpPr>
        <p:spPr>
          <a:xfrm>
            <a:off x="5461200" y="2573550"/>
            <a:ext cx="31824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None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16"/>
          <p:cNvSpPr txBox="1"/>
          <p:nvPr>
            <p:ph idx="2" type="title"/>
          </p:nvPr>
        </p:nvSpPr>
        <p:spPr>
          <a:xfrm>
            <a:off x="6021425" y="305100"/>
            <a:ext cx="2241600" cy="1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 Light"/>
              <a:buNone/>
              <a:defRPr b="0" i="0" sz="7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columnas color principal">
  <p:cSld name="Anid_principal_2_4_1">
    <p:bg>
      <p:bgPr>
        <a:solidFill>
          <a:srgbClr val="EDEDED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7"/>
          <p:cNvSpPr txBox="1"/>
          <p:nvPr/>
        </p:nvSpPr>
        <p:spPr>
          <a:xfrm>
            <a:off x="8395106" y="4940275"/>
            <a:ext cx="261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" name="Google Shape;4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2675" y="4881575"/>
            <a:ext cx="461325" cy="2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7"/>
          <p:cNvSpPr txBox="1"/>
          <p:nvPr/>
        </p:nvSpPr>
        <p:spPr>
          <a:xfrm>
            <a:off x="1268624" y="4945525"/>
            <a:ext cx="66069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600"/>
              <a:buFont typeface="Poppins"/>
              <a:buNone/>
            </a:pPr>
            <a:r>
              <a:rPr b="0" i="0" lang="es" sz="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DUOC UC</a:t>
            </a:r>
            <a:endParaRPr b="0" i="0" sz="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" name="Google Shape;47;p17"/>
          <p:cNvSpPr txBox="1"/>
          <p:nvPr/>
        </p:nvSpPr>
        <p:spPr>
          <a:xfrm>
            <a:off x="8395106" y="4940275"/>
            <a:ext cx="261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" name="Google Shape;48;p17"/>
          <p:cNvSpPr/>
          <p:nvPr/>
        </p:nvSpPr>
        <p:spPr>
          <a:xfrm>
            <a:off x="1920500" y="0"/>
            <a:ext cx="3421800" cy="4838700"/>
          </a:xfrm>
          <a:prstGeom prst="rect">
            <a:avLst/>
          </a:prstGeom>
          <a:solidFill>
            <a:srgbClr val="FAA6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17"/>
          <p:cNvSpPr/>
          <p:nvPr/>
        </p:nvSpPr>
        <p:spPr>
          <a:xfrm>
            <a:off x="5342300" y="0"/>
            <a:ext cx="3801600" cy="4838700"/>
          </a:xfrm>
          <a:prstGeom prst="rect">
            <a:avLst/>
          </a:prstGeom>
          <a:solidFill>
            <a:srgbClr val="FDD7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" name="Google Shape;5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27350"/>
            <a:ext cx="91440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7"/>
          <p:cNvSpPr txBox="1"/>
          <p:nvPr>
            <p:ph idx="1" type="body"/>
          </p:nvPr>
        </p:nvSpPr>
        <p:spPr>
          <a:xfrm>
            <a:off x="2154300" y="2476500"/>
            <a:ext cx="3060900" cy="21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●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○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■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●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○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■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●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○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■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52" name="Google Shape;52;p17"/>
          <p:cNvSpPr txBox="1"/>
          <p:nvPr>
            <p:ph idx="2" type="body"/>
          </p:nvPr>
        </p:nvSpPr>
        <p:spPr>
          <a:xfrm>
            <a:off x="5466300" y="2476500"/>
            <a:ext cx="3064200" cy="21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●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○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■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●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○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■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●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○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■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53" name="Google Shape;53;p17"/>
          <p:cNvSpPr txBox="1"/>
          <p:nvPr>
            <p:ph type="title"/>
          </p:nvPr>
        </p:nvSpPr>
        <p:spPr>
          <a:xfrm>
            <a:off x="2149200" y="1631100"/>
            <a:ext cx="30609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None/>
              <a:defRPr b="0" i="0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7"/>
          <p:cNvSpPr txBox="1"/>
          <p:nvPr>
            <p:ph idx="3" type="title"/>
          </p:nvPr>
        </p:nvSpPr>
        <p:spPr>
          <a:xfrm>
            <a:off x="5464350" y="1631100"/>
            <a:ext cx="30609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None/>
              <a:defRPr b="0" i="0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7"/>
          <p:cNvSpPr txBox="1"/>
          <p:nvPr>
            <p:ph idx="4" type="title"/>
          </p:nvPr>
        </p:nvSpPr>
        <p:spPr>
          <a:xfrm>
            <a:off x="499350" y="269075"/>
            <a:ext cx="11640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columnas color secundario">
  <p:cSld name="Anid_principal_2_4_1_1">
    <p:bg>
      <p:bgPr>
        <a:solidFill>
          <a:srgbClr val="EDEDED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 txBox="1"/>
          <p:nvPr/>
        </p:nvSpPr>
        <p:spPr>
          <a:xfrm>
            <a:off x="8395106" y="4940275"/>
            <a:ext cx="261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EDEDED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800" u="none" cap="none" strike="noStrike">
              <a:solidFill>
                <a:srgbClr val="EDEDE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" name="Google Shape;5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2675" y="4881575"/>
            <a:ext cx="461325" cy="2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8"/>
          <p:cNvSpPr txBox="1"/>
          <p:nvPr/>
        </p:nvSpPr>
        <p:spPr>
          <a:xfrm>
            <a:off x="1268624" y="4945525"/>
            <a:ext cx="66069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600"/>
              <a:buFont typeface="Poppins"/>
              <a:buNone/>
            </a:pPr>
            <a:r>
              <a:rPr b="0" i="0" lang="es" sz="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DUOC UC</a:t>
            </a:r>
            <a:endParaRPr b="0" i="0" sz="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" name="Google Shape;60;p18"/>
          <p:cNvSpPr txBox="1"/>
          <p:nvPr/>
        </p:nvSpPr>
        <p:spPr>
          <a:xfrm>
            <a:off x="8395106" y="4940275"/>
            <a:ext cx="261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" name="Google Shape;61;p18"/>
          <p:cNvSpPr/>
          <p:nvPr/>
        </p:nvSpPr>
        <p:spPr>
          <a:xfrm>
            <a:off x="1920500" y="0"/>
            <a:ext cx="3421800" cy="483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8"/>
          <p:cNvSpPr/>
          <p:nvPr/>
        </p:nvSpPr>
        <p:spPr>
          <a:xfrm>
            <a:off x="5342300" y="0"/>
            <a:ext cx="3801600" cy="4838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27350"/>
            <a:ext cx="91440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8"/>
          <p:cNvSpPr txBox="1"/>
          <p:nvPr>
            <p:ph idx="1" type="body"/>
          </p:nvPr>
        </p:nvSpPr>
        <p:spPr>
          <a:xfrm>
            <a:off x="2154300" y="2476500"/>
            <a:ext cx="3060900" cy="21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●"/>
              <a:defRPr b="0" i="0" sz="12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 Light"/>
              <a:buChar char="○"/>
              <a:defRPr b="0" i="0" sz="10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■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●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○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■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●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○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■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65" name="Google Shape;65;p18"/>
          <p:cNvSpPr txBox="1"/>
          <p:nvPr>
            <p:ph idx="2" type="body"/>
          </p:nvPr>
        </p:nvSpPr>
        <p:spPr>
          <a:xfrm>
            <a:off x="5466300" y="2476500"/>
            <a:ext cx="3064200" cy="21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●"/>
              <a:defRPr b="0" i="0" sz="12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 Light"/>
              <a:buChar char="○"/>
              <a:defRPr b="0" i="0" sz="10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■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●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○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■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●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○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■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66" name="Google Shape;66;p18"/>
          <p:cNvSpPr txBox="1"/>
          <p:nvPr>
            <p:ph type="title"/>
          </p:nvPr>
        </p:nvSpPr>
        <p:spPr>
          <a:xfrm>
            <a:off x="2149200" y="1631100"/>
            <a:ext cx="30609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None/>
              <a:defRPr b="0" i="0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8"/>
          <p:cNvSpPr txBox="1"/>
          <p:nvPr>
            <p:ph idx="3" type="title"/>
          </p:nvPr>
        </p:nvSpPr>
        <p:spPr>
          <a:xfrm>
            <a:off x="5464350" y="1631100"/>
            <a:ext cx="30609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None/>
              <a:defRPr b="0" i="0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4" type="title"/>
          </p:nvPr>
        </p:nvSpPr>
        <p:spPr>
          <a:xfrm>
            <a:off x="499350" y="269075"/>
            <a:ext cx="11640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ulo y footer - Blanca">
  <p:cSld name="Anid_principal_2_3_2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/>
          <p:nvPr/>
        </p:nvSpPr>
        <p:spPr>
          <a:xfrm>
            <a:off x="3194546" y="4945520"/>
            <a:ext cx="27549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600"/>
              <a:buFont typeface="Poppins"/>
              <a:buNone/>
            </a:pPr>
            <a:r>
              <a:rPr b="0" i="0" lang="es" sz="600" u="none" cap="none" strike="noStrike">
                <a:solidFill>
                  <a:srgbClr val="292929"/>
                </a:solidFill>
                <a:latin typeface="Poppins"/>
                <a:ea typeface="Poppins"/>
                <a:cs typeface="Poppins"/>
                <a:sym typeface="Poppins"/>
              </a:rPr>
              <a:t>DUOC UC</a:t>
            </a:r>
            <a:endParaRPr b="0" i="0" sz="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" name="Google Shape;71;p19"/>
          <p:cNvSpPr txBox="1"/>
          <p:nvPr/>
        </p:nvSpPr>
        <p:spPr>
          <a:xfrm>
            <a:off x="8395106" y="4940275"/>
            <a:ext cx="261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" name="Google Shape;72;p19"/>
          <p:cNvSpPr txBox="1"/>
          <p:nvPr>
            <p:ph type="title"/>
          </p:nvPr>
        </p:nvSpPr>
        <p:spPr>
          <a:xfrm>
            <a:off x="499350" y="381600"/>
            <a:ext cx="42549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 b="0" i="0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3" name="Google Shape;7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27350"/>
            <a:ext cx="91440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675" y="4881575"/>
            <a:ext cx="461325" cy="2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9"/>
          <p:cNvSpPr txBox="1"/>
          <p:nvPr>
            <p:ph idx="2" type="title"/>
          </p:nvPr>
        </p:nvSpPr>
        <p:spPr>
          <a:xfrm>
            <a:off x="499350" y="269075"/>
            <a:ext cx="20526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Light"/>
              <a:buNone/>
              <a:defRPr b="0" i="0" sz="6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Light"/>
              <a:buNone/>
              <a:defRPr b="0" i="0" sz="6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Light"/>
              <a:buNone/>
              <a:defRPr b="0" i="0" sz="6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Light"/>
              <a:buNone/>
              <a:defRPr b="0" i="0" sz="6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Light"/>
              <a:buNone/>
              <a:defRPr b="0" i="0" sz="6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Light"/>
              <a:buNone/>
              <a:defRPr b="0" i="0" sz="6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Light"/>
              <a:buNone/>
              <a:defRPr b="0" i="0" sz="6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Light"/>
              <a:buNone/>
              <a:defRPr b="0" i="0" sz="6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Light"/>
              <a:buNone/>
              <a:defRPr b="0" i="0" sz="6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36" Type="http://schemas.openxmlformats.org/officeDocument/2006/relationships/theme" Target="../theme/theme3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1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1F1F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15">
          <p15:clr>
            <a:srgbClr val="F1C232"/>
          </p15:clr>
        </p15:guide>
        <p15:guide id="2" pos="1278">
          <p15:clr>
            <a:srgbClr val="F1C232"/>
          </p15:clr>
        </p15:guide>
        <p15:guide id="3" pos="1354">
          <p15:clr>
            <a:srgbClr val="F1C232"/>
          </p15:clr>
        </p15:guide>
        <p15:guide id="4" pos="2320">
          <p15:clr>
            <a:srgbClr val="F1C232"/>
          </p15:clr>
        </p15:guide>
        <p15:guide id="5" pos="2395">
          <p15:clr>
            <a:srgbClr val="F1C232"/>
          </p15:clr>
        </p15:guide>
        <p15:guide id="6" pos="3365">
          <p15:clr>
            <a:srgbClr val="F1C232"/>
          </p15:clr>
        </p15:guide>
        <p15:guide id="7" pos="3440">
          <p15:clr>
            <a:srgbClr val="F1C232"/>
          </p15:clr>
        </p15:guide>
        <p15:guide id="8" pos="4406">
          <p15:clr>
            <a:srgbClr val="F1C232"/>
          </p15:clr>
        </p15:guide>
        <p15:guide id="9" pos="4482">
          <p15:clr>
            <a:srgbClr val="F1C232"/>
          </p15:clr>
        </p15:guide>
        <p15:guide id="10" pos="5449">
          <p15:clr>
            <a:srgbClr val="F1C232"/>
          </p15:clr>
        </p15:guide>
        <p15:guide id="11" orient="horz" pos="150">
          <p15:clr>
            <a:srgbClr val="F1C232"/>
          </p15:clr>
        </p15:guide>
        <p15:guide id="12" orient="horz" pos="1621">
          <p15:clr>
            <a:srgbClr val="F1C23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19a0276373_0_276"/>
          <p:cNvSpPr txBox="1"/>
          <p:nvPr>
            <p:ph idx="1" type="body"/>
          </p:nvPr>
        </p:nvSpPr>
        <p:spPr>
          <a:xfrm>
            <a:off x="65961" y="1277497"/>
            <a:ext cx="6256500" cy="30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–"/>
              <a:defRPr b="0" i="0" sz="1200" u="none" cap="none" strike="noStrik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»"/>
              <a:defRPr b="0" i="0" sz="1200" u="none" cap="none" strike="noStrik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47474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7" name="Google Shape;277;g319a0276373_0_276"/>
          <p:cNvSpPr txBox="1"/>
          <p:nvPr/>
        </p:nvSpPr>
        <p:spPr>
          <a:xfrm>
            <a:off x="8382000" y="4936551"/>
            <a:ext cx="400500" cy="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0" i="0" lang="es" sz="700" u="none" cap="none" strike="noStrik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700" u="none" cap="none" strike="noStrike">
              <a:solidFill>
                <a:srgbClr val="7474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g319a0276373_0_276"/>
          <p:cNvSpPr txBox="1"/>
          <p:nvPr>
            <p:ph type="title"/>
          </p:nvPr>
        </p:nvSpPr>
        <p:spPr>
          <a:xfrm>
            <a:off x="364685" y="407793"/>
            <a:ext cx="6256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Roboto"/>
              <a:buNone/>
              <a:defRPr b="0" i="0" sz="28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g319a0276373_0_276"/>
          <p:cNvSpPr txBox="1"/>
          <p:nvPr/>
        </p:nvSpPr>
        <p:spPr>
          <a:xfrm>
            <a:off x="364675" y="4936623"/>
            <a:ext cx="8153100" cy="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700" u="none" cap="none" strike="noStrike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rPr>
              <a:t>The Products logos contained in this icon library may be used freely and without permission to accurately reference Google's technology and tools, for instance in books or architecture diagrams.</a:t>
            </a:r>
            <a:endParaRPr b="0" i="0" sz="700" u="none" cap="none" strike="noStrike">
              <a:solidFill>
                <a:srgbClr val="7474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6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9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35.png"/><Relationship Id="rId6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Relationship Id="rId4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Relationship Id="rId4" Type="http://schemas.openxmlformats.org/officeDocument/2006/relationships/image" Target="../media/image13.png"/><Relationship Id="rId9" Type="http://schemas.openxmlformats.org/officeDocument/2006/relationships/image" Target="../media/image33.png"/><Relationship Id="rId5" Type="http://schemas.openxmlformats.org/officeDocument/2006/relationships/image" Target="../media/image14.png"/><Relationship Id="rId6" Type="http://schemas.openxmlformats.org/officeDocument/2006/relationships/image" Target="../media/image27.png"/><Relationship Id="rId7" Type="http://schemas.openxmlformats.org/officeDocument/2006/relationships/image" Target="../media/image30.png"/><Relationship Id="rId8" Type="http://schemas.openxmlformats.org/officeDocument/2006/relationships/image" Target="../media/image26.png"/><Relationship Id="rId11" Type="http://schemas.openxmlformats.org/officeDocument/2006/relationships/image" Target="../media/image29.png"/><Relationship Id="rId10" Type="http://schemas.openxmlformats.org/officeDocument/2006/relationships/image" Target="../media/image37.png"/><Relationship Id="rId13" Type="http://schemas.openxmlformats.org/officeDocument/2006/relationships/image" Target="../media/image32.png"/><Relationship Id="rId12" Type="http://schemas.openxmlformats.org/officeDocument/2006/relationships/image" Target="../media/image41.png"/><Relationship Id="rId15" Type="http://schemas.openxmlformats.org/officeDocument/2006/relationships/image" Target="../media/image45.png"/><Relationship Id="rId14" Type="http://schemas.openxmlformats.org/officeDocument/2006/relationships/image" Target="../media/image38.png"/><Relationship Id="rId17" Type="http://schemas.openxmlformats.org/officeDocument/2006/relationships/image" Target="../media/image39.png"/><Relationship Id="rId16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40.png"/><Relationship Id="rId6" Type="http://schemas.openxmlformats.org/officeDocument/2006/relationships/image" Target="../media/image4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5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png"/><Relationship Id="rId4" Type="http://schemas.openxmlformats.org/officeDocument/2006/relationships/image" Target="../media/image4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Relationship Id="rId4" Type="http://schemas.openxmlformats.org/officeDocument/2006/relationships/image" Target="../media/image5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.png"/><Relationship Id="rId4" Type="http://schemas.openxmlformats.org/officeDocument/2006/relationships/image" Target="../media/image5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png"/><Relationship Id="rId4" Type="http://schemas.openxmlformats.org/officeDocument/2006/relationships/image" Target="../media/image4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png"/><Relationship Id="rId4" Type="http://schemas.openxmlformats.org/officeDocument/2006/relationships/image" Target="../media/image5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5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3.png"/><Relationship Id="rId4" Type="http://schemas.openxmlformats.org/officeDocument/2006/relationships/hyperlink" Target="http://drive.google.com/file/d/1452z0gWz2yj0Z55FKYODnkdTVV0U05wi/view" TargetMode="External"/><Relationship Id="rId5" Type="http://schemas.openxmlformats.org/officeDocument/2006/relationships/image" Target="../media/image5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6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3.png"/><Relationship Id="rId4" Type="http://schemas.openxmlformats.org/officeDocument/2006/relationships/hyperlink" Target="http://drive.google.com/file/d/10eG_LJkA8BXPU0MwruamDpuzrb6Pk_hT/view" TargetMode="External"/><Relationship Id="rId5" Type="http://schemas.openxmlformats.org/officeDocument/2006/relationships/image" Target="../media/image4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3.png"/><Relationship Id="rId4" Type="http://schemas.openxmlformats.org/officeDocument/2006/relationships/image" Target="../media/image5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8.png"/><Relationship Id="rId4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Relationship Id="rId6" Type="http://schemas.openxmlformats.org/officeDocument/2006/relationships/image" Target="../media/image6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3052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"/>
          <p:cNvSpPr txBox="1"/>
          <p:nvPr/>
        </p:nvSpPr>
        <p:spPr>
          <a:xfrm>
            <a:off x="531750" y="2091350"/>
            <a:ext cx="7680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1" i="0" lang="es" sz="46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Lung GuardIA</a:t>
            </a:r>
            <a:endParaRPr b="1" i="0" sz="46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3" name="Google Shape;323;p1"/>
          <p:cNvSpPr txBox="1"/>
          <p:nvPr/>
        </p:nvSpPr>
        <p:spPr>
          <a:xfrm>
            <a:off x="531750" y="2883625"/>
            <a:ext cx="4868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es" sz="26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Diagnóstico Temprano de </a:t>
            </a:r>
            <a:endParaRPr b="0" i="0" sz="26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es" sz="26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Cáncer de Pulmón</a:t>
            </a:r>
            <a:endParaRPr b="0" i="0" sz="26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24" name="Google Shape;32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5860400" y="-17825"/>
            <a:ext cx="3283600" cy="3319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"/>
          <p:cNvPicPr preferRelativeResize="0"/>
          <p:nvPr/>
        </p:nvPicPr>
        <p:blipFill rotWithShape="1">
          <a:blip r:embed="rId4">
            <a:alphaModFix/>
          </a:blip>
          <a:srcRect b="57737" l="19020" r="2708" t="26173"/>
          <a:stretch/>
        </p:blipFill>
        <p:spPr>
          <a:xfrm>
            <a:off x="626025" y="732775"/>
            <a:ext cx="3708900" cy="116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1"/>
          <p:cNvSpPr txBox="1"/>
          <p:nvPr/>
        </p:nvSpPr>
        <p:spPr>
          <a:xfrm>
            <a:off x="571825" y="3820500"/>
            <a:ext cx="246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Docente: </a:t>
            </a:r>
            <a:r>
              <a:rPr b="0" i="0" lang="es" sz="1400" u="none" cap="none" strike="noStrike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Antonio Gallardo</a:t>
            </a:r>
            <a:endParaRPr b="0" i="0" sz="1400" u="none" cap="none" strike="noStrike"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27" name="Google Shape;327;p1"/>
          <p:cNvSpPr txBox="1"/>
          <p:nvPr/>
        </p:nvSpPr>
        <p:spPr>
          <a:xfrm>
            <a:off x="546625" y="231113"/>
            <a:ext cx="1114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lang="es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Lung GuardIA</a:t>
            </a:r>
            <a:endParaRPr b="1"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s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Capstone</a:t>
            </a:r>
            <a:r>
              <a:rPr b="0" i="0" lang="es" sz="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2024</a:t>
            </a:r>
            <a:endParaRPr b="0" i="0" sz="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8" name="Google Shape;328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5882" y="3283598"/>
            <a:ext cx="992317" cy="98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1D3A">
            <a:alpha val="50588"/>
          </a:srgbClr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9"/>
          <p:cNvSpPr txBox="1"/>
          <p:nvPr/>
        </p:nvSpPr>
        <p:spPr>
          <a:xfrm>
            <a:off x="593050" y="1125150"/>
            <a:ext cx="1435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lang="es" sz="7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4</a:t>
            </a:r>
            <a:r>
              <a:rPr b="1" i="0" lang="es" sz="72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b="0" i="0" sz="72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419" name="Google Shape;419;p9"/>
          <p:cNvCxnSpPr/>
          <p:nvPr/>
        </p:nvCxnSpPr>
        <p:spPr>
          <a:xfrm>
            <a:off x="-8925" y="2571750"/>
            <a:ext cx="919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0" name="Google Shape;420;p9"/>
          <p:cNvSpPr txBox="1"/>
          <p:nvPr/>
        </p:nvSpPr>
        <p:spPr>
          <a:xfrm>
            <a:off x="593050" y="2920150"/>
            <a:ext cx="621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3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Metodología de trabajo</a:t>
            </a:r>
            <a:endParaRPr b="0" i="0" sz="36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g311cb0258bb_0_37"/>
          <p:cNvPicPr preferRelativeResize="0"/>
          <p:nvPr/>
        </p:nvPicPr>
        <p:blipFill rotWithShape="1">
          <a:blip r:embed="rId3">
            <a:alphaModFix/>
          </a:blip>
          <a:srcRect b="11393" l="0" r="0" t="11044"/>
          <a:stretch/>
        </p:blipFill>
        <p:spPr>
          <a:xfrm>
            <a:off x="649475" y="1951625"/>
            <a:ext cx="3205106" cy="24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g311cb0258bb_0_37"/>
          <p:cNvPicPr preferRelativeResize="0"/>
          <p:nvPr/>
        </p:nvPicPr>
        <p:blipFill rotWithShape="1">
          <a:blip r:embed="rId4">
            <a:alphaModFix/>
          </a:blip>
          <a:srcRect b="0" l="0" r="66539" t="0"/>
          <a:stretch/>
        </p:blipFill>
        <p:spPr>
          <a:xfrm rot="10800000">
            <a:off x="0" y="11"/>
            <a:ext cx="175075" cy="52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g311cb0258bb_0_37"/>
          <p:cNvPicPr preferRelativeResize="0"/>
          <p:nvPr/>
        </p:nvPicPr>
        <p:blipFill rotWithShape="1">
          <a:blip r:embed="rId5">
            <a:alphaModFix/>
          </a:blip>
          <a:srcRect b="12626" l="13697" r="6146" t="9143"/>
          <a:stretch/>
        </p:blipFill>
        <p:spPr>
          <a:xfrm>
            <a:off x="6689162" y="150087"/>
            <a:ext cx="2267501" cy="65572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g311cb0258bb_0_37"/>
          <p:cNvSpPr txBox="1"/>
          <p:nvPr/>
        </p:nvSpPr>
        <p:spPr>
          <a:xfrm>
            <a:off x="649475" y="8058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g311cb0258bb_0_37"/>
          <p:cNvSpPr txBox="1"/>
          <p:nvPr/>
        </p:nvSpPr>
        <p:spPr>
          <a:xfrm>
            <a:off x="546625" y="231113"/>
            <a:ext cx="1114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lang="es" sz="800">
                <a:latin typeface="Montserrat"/>
                <a:ea typeface="Montserrat"/>
                <a:cs typeface="Montserrat"/>
                <a:sym typeface="Montserrat"/>
              </a:rPr>
              <a:t>Lung GuardIA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s" sz="800">
                <a:latin typeface="Montserrat"/>
                <a:ea typeface="Montserrat"/>
                <a:cs typeface="Montserrat"/>
                <a:sym typeface="Montserrat"/>
              </a:rPr>
              <a:t>Capstone</a:t>
            </a:r>
            <a:r>
              <a:rPr b="0" i="0" lang="es" sz="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2024</a:t>
            </a:r>
            <a:endParaRPr b="0" i="0" sz="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0" name="Google Shape;430;g311cb0258bb_0_37"/>
          <p:cNvSpPr txBox="1"/>
          <p:nvPr/>
        </p:nvSpPr>
        <p:spPr>
          <a:xfrm>
            <a:off x="546625" y="805800"/>
            <a:ext cx="3577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31" name="Google Shape;431;g311cb0258bb_0_37"/>
          <p:cNvSpPr txBox="1"/>
          <p:nvPr/>
        </p:nvSpPr>
        <p:spPr>
          <a:xfrm>
            <a:off x="3838000" y="1980900"/>
            <a:ext cx="5035800" cy="24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s" sz="1300">
                <a:latin typeface="Poppins"/>
                <a:ea typeface="Poppins"/>
                <a:cs typeface="Poppins"/>
                <a:sym typeface="Poppins"/>
              </a:rPr>
              <a:t>PBB: </a:t>
            </a:r>
            <a:r>
              <a:rPr lang="es" sz="1300">
                <a:latin typeface="Poppins"/>
                <a:ea typeface="Poppins"/>
                <a:cs typeface="Poppins"/>
                <a:sym typeface="Poppins"/>
              </a:rPr>
              <a:t>conecta la visión del producto y el trabajo técnico del equipo.</a:t>
            </a:r>
            <a:endParaRPr b="1" sz="1300"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s" sz="1300">
                <a:latin typeface="Poppins"/>
                <a:ea typeface="Poppins"/>
                <a:cs typeface="Poppins"/>
                <a:sym typeface="Poppins"/>
              </a:rPr>
              <a:t>Panel de supervisión: </a:t>
            </a:r>
            <a:r>
              <a:rPr lang="es" sz="1300">
                <a:latin typeface="Poppins"/>
                <a:ea typeface="Poppins"/>
                <a:cs typeface="Poppins"/>
                <a:sym typeface="Poppins"/>
              </a:rPr>
              <a:t> para fases posteriores.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s" sz="1300">
                <a:latin typeface="Poppins"/>
                <a:ea typeface="Poppins"/>
                <a:cs typeface="Poppins"/>
                <a:sym typeface="Poppins"/>
              </a:rPr>
              <a:t>Visualización del trabajo: </a:t>
            </a:r>
            <a:r>
              <a:rPr lang="es" sz="1300">
                <a:latin typeface="Poppins"/>
                <a:ea typeface="Poppins"/>
                <a:cs typeface="Poppins"/>
                <a:sym typeface="Poppins"/>
              </a:rPr>
              <a:t>u</a:t>
            </a:r>
            <a:r>
              <a:rPr lang="es" sz="1300">
                <a:latin typeface="Poppins"/>
                <a:ea typeface="Poppins"/>
                <a:cs typeface="Poppins"/>
                <a:sym typeface="Poppins"/>
              </a:rPr>
              <a:t>so de </a:t>
            </a:r>
            <a:r>
              <a:rPr b="1" lang="es" sz="1300">
                <a:latin typeface="Poppins"/>
                <a:ea typeface="Poppins"/>
                <a:cs typeface="Poppins"/>
                <a:sym typeface="Poppins"/>
              </a:rPr>
              <a:t>tableros </a:t>
            </a:r>
            <a:r>
              <a:rPr lang="es" sz="1300">
                <a:latin typeface="Poppins"/>
                <a:ea typeface="Poppins"/>
                <a:cs typeface="Poppins"/>
                <a:sym typeface="Poppins"/>
              </a:rPr>
              <a:t>para organizar tareas.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s" sz="1300">
                <a:latin typeface="Poppins"/>
                <a:ea typeface="Poppins"/>
                <a:cs typeface="Poppins"/>
                <a:sym typeface="Poppins"/>
              </a:rPr>
              <a:t>Límites al trabajo</a:t>
            </a:r>
            <a:r>
              <a:rPr lang="es" sz="130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s" sz="1300">
                <a:latin typeface="Poppins"/>
                <a:ea typeface="Poppins"/>
                <a:cs typeface="Poppins"/>
                <a:sym typeface="Poppins"/>
              </a:rPr>
              <a:t>(WIP)</a:t>
            </a:r>
            <a:r>
              <a:rPr lang="es" sz="1300">
                <a:latin typeface="Poppins"/>
                <a:ea typeface="Poppins"/>
                <a:cs typeface="Poppins"/>
                <a:sym typeface="Poppins"/>
              </a:rPr>
              <a:t>: priorizar tareas críticas.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es" sz="1300">
                <a:latin typeface="Poppins"/>
                <a:ea typeface="Poppins"/>
                <a:cs typeface="Poppins"/>
                <a:sym typeface="Poppins"/>
              </a:rPr>
              <a:t>Mejora continua: </a:t>
            </a:r>
            <a:r>
              <a:rPr lang="es" sz="1300">
                <a:latin typeface="Poppins"/>
                <a:ea typeface="Poppins"/>
                <a:cs typeface="Poppins"/>
                <a:sym typeface="Poppins"/>
              </a:rPr>
              <a:t>ajustando para las necesidades del proyecto. 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2" name="Google Shape;432;g311cb0258bb_0_37"/>
          <p:cNvSpPr txBox="1"/>
          <p:nvPr/>
        </p:nvSpPr>
        <p:spPr>
          <a:xfrm>
            <a:off x="462275" y="654625"/>
            <a:ext cx="6726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00"/>
              </a:spcAft>
              <a:buNone/>
            </a:pPr>
            <a:r>
              <a:rPr lang="es" sz="2500">
                <a:latin typeface="Comfortaa"/>
                <a:ea typeface="Comfortaa"/>
                <a:cs typeface="Comfortaa"/>
                <a:sym typeface="Comfortaa"/>
              </a:rPr>
              <a:t>Metodologías Kanban </a:t>
            </a:r>
            <a:r>
              <a:rPr lang="es" sz="2500">
                <a:latin typeface="Comfortaa"/>
                <a:ea typeface="Comfortaa"/>
                <a:cs typeface="Comfortaa"/>
                <a:sym typeface="Comfortaa"/>
              </a:rPr>
              <a:t>y </a:t>
            </a:r>
            <a:r>
              <a:rPr b="1" lang="es" sz="2500">
                <a:latin typeface="Comfortaa"/>
                <a:ea typeface="Comfortaa"/>
                <a:cs typeface="Comfortaa"/>
                <a:sym typeface="Comfortaa"/>
              </a:rPr>
              <a:t>Lean Inception</a:t>
            </a:r>
            <a:endParaRPr b="1" sz="2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33" name="Google Shape;433;g311cb0258bb_0_37"/>
          <p:cNvSpPr txBox="1"/>
          <p:nvPr/>
        </p:nvSpPr>
        <p:spPr>
          <a:xfrm>
            <a:off x="546625" y="1293125"/>
            <a:ext cx="7859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Poppins"/>
                <a:ea typeface="Poppins"/>
                <a:cs typeface="Poppins"/>
                <a:sym typeface="Poppins"/>
              </a:rPr>
              <a:t>¿Por qué? </a:t>
            </a:r>
            <a:r>
              <a:rPr lang="es" sz="1200">
                <a:latin typeface="Poppins"/>
                <a:ea typeface="Poppins"/>
                <a:cs typeface="Poppins"/>
                <a:sym typeface="Poppins"/>
              </a:rPr>
              <a:t>Lean Inception ayudó a </a:t>
            </a:r>
            <a:r>
              <a:rPr b="1" lang="es" sz="1200">
                <a:latin typeface="Poppins"/>
                <a:ea typeface="Poppins"/>
                <a:cs typeface="Poppins"/>
                <a:sym typeface="Poppins"/>
              </a:rPr>
              <a:t>Priorizar funcionalidades claves</a:t>
            </a:r>
            <a:r>
              <a:rPr lang="es" sz="1200">
                <a:latin typeface="Poppins"/>
                <a:ea typeface="Poppins"/>
                <a:cs typeface="Poppins"/>
                <a:sym typeface="Poppins"/>
              </a:rPr>
              <a:t>, dejando tareas menos críticas. Kanban gestionó el flujo de trabajo de </a:t>
            </a:r>
            <a:r>
              <a:rPr b="1" lang="es" sz="1200">
                <a:latin typeface="Poppins"/>
                <a:ea typeface="Poppins"/>
                <a:cs typeface="Poppins"/>
                <a:sym typeface="Poppins"/>
              </a:rPr>
              <a:t>manera visual</a:t>
            </a:r>
            <a:r>
              <a:rPr lang="es" sz="1200">
                <a:latin typeface="Poppins"/>
                <a:ea typeface="Poppins"/>
                <a:cs typeface="Poppins"/>
                <a:sym typeface="Poppins"/>
              </a:rPr>
              <a:t>, optimizando los procesos del proyecto.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1D3A">
            <a:alpha val="50590"/>
          </a:srgbClr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164ac17e73_0_127"/>
          <p:cNvSpPr txBox="1"/>
          <p:nvPr/>
        </p:nvSpPr>
        <p:spPr>
          <a:xfrm>
            <a:off x="593050" y="1125150"/>
            <a:ext cx="1435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lang="es" sz="7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5</a:t>
            </a:r>
            <a:r>
              <a:rPr b="1" i="0" lang="es" sz="72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b="0" i="0" sz="72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439" name="Google Shape;439;g3164ac17e73_0_127"/>
          <p:cNvCxnSpPr/>
          <p:nvPr/>
        </p:nvCxnSpPr>
        <p:spPr>
          <a:xfrm>
            <a:off x="-8925" y="2571750"/>
            <a:ext cx="919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0" name="Google Shape;440;g3164ac17e73_0_127"/>
          <p:cNvSpPr txBox="1"/>
          <p:nvPr/>
        </p:nvSpPr>
        <p:spPr>
          <a:xfrm>
            <a:off x="593050" y="2920150"/>
            <a:ext cx="621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3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RoadMap</a:t>
            </a:r>
            <a:endParaRPr b="0" i="0" sz="36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g3164ac17e73_0_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713" y="555312"/>
            <a:ext cx="7169578" cy="4032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g3164ac17e73_0_133"/>
          <p:cNvPicPr preferRelativeResize="0"/>
          <p:nvPr/>
        </p:nvPicPr>
        <p:blipFill rotWithShape="1">
          <a:blip r:embed="rId4">
            <a:alphaModFix/>
          </a:blip>
          <a:srcRect b="0" l="0" r="66540" t="0"/>
          <a:stretch/>
        </p:blipFill>
        <p:spPr>
          <a:xfrm rot="10800000">
            <a:off x="0" y="11"/>
            <a:ext cx="175075" cy="5202176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g3164ac17e73_0_133"/>
          <p:cNvSpPr txBox="1"/>
          <p:nvPr/>
        </p:nvSpPr>
        <p:spPr>
          <a:xfrm>
            <a:off x="493700" y="328400"/>
            <a:ext cx="1114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lang="es" sz="600">
                <a:latin typeface="Montserrat"/>
                <a:ea typeface="Montserrat"/>
                <a:cs typeface="Montserrat"/>
                <a:sym typeface="Montserrat"/>
              </a:rPr>
              <a:t>CAPSTONE</a:t>
            </a:r>
            <a:endParaRPr b="1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s" sz="600">
                <a:latin typeface="Montserrat"/>
                <a:ea typeface="Montserrat"/>
                <a:cs typeface="Montserrat"/>
                <a:sym typeface="Montserrat"/>
              </a:rPr>
              <a:t>SEPTIEMBRE</a:t>
            </a:r>
            <a:r>
              <a:rPr b="0" i="0" lang="es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2024</a:t>
            </a:r>
            <a:endParaRPr b="0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8" name="Google Shape;448;g3164ac17e73_0_133"/>
          <p:cNvPicPr preferRelativeResize="0"/>
          <p:nvPr/>
        </p:nvPicPr>
        <p:blipFill rotWithShape="1">
          <a:blip r:embed="rId5">
            <a:alphaModFix/>
          </a:blip>
          <a:srcRect b="12626" l="13698" r="6147" t="9144"/>
          <a:stretch/>
        </p:blipFill>
        <p:spPr>
          <a:xfrm>
            <a:off x="6689162" y="150087"/>
            <a:ext cx="2267500" cy="65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1D3A">
            <a:alpha val="50590"/>
          </a:srgbClr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188c29da97_0_7"/>
          <p:cNvSpPr txBox="1"/>
          <p:nvPr/>
        </p:nvSpPr>
        <p:spPr>
          <a:xfrm>
            <a:off x="593050" y="1125150"/>
            <a:ext cx="1435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lang="es" sz="7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6</a:t>
            </a:r>
            <a:r>
              <a:rPr b="1" i="0" lang="es" sz="72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b="0" i="0" sz="72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454" name="Google Shape;454;g3188c29da97_0_7"/>
          <p:cNvCxnSpPr/>
          <p:nvPr/>
        </p:nvCxnSpPr>
        <p:spPr>
          <a:xfrm>
            <a:off x="-8925" y="2571750"/>
            <a:ext cx="919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5" name="Google Shape;455;g3188c29da97_0_7"/>
          <p:cNvSpPr txBox="1"/>
          <p:nvPr/>
        </p:nvSpPr>
        <p:spPr>
          <a:xfrm>
            <a:off x="593050" y="2920150"/>
            <a:ext cx="621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3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PBB</a:t>
            </a:r>
            <a:endParaRPr b="0" i="0" sz="36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g3164fa56e8c_2_15"/>
          <p:cNvPicPr preferRelativeResize="0"/>
          <p:nvPr/>
        </p:nvPicPr>
        <p:blipFill rotWithShape="1">
          <a:blip r:embed="rId3">
            <a:alphaModFix/>
          </a:blip>
          <a:srcRect b="0" l="0" r="66540" t="0"/>
          <a:stretch/>
        </p:blipFill>
        <p:spPr>
          <a:xfrm rot="10800000">
            <a:off x="0" y="11"/>
            <a:ext cx="175075" cy="5202176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g3164fa56e8c_2_15"/>
          <p:cNvSpPr txBox="1"/>
          <p:nvPr/>
        </p:nvSpPr>
        <p:spPr>
          <a:xfrm>
            <a:off x="493700" y="328400"/>
            <a:ext cx="1114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lang="es" sz="600">
                <a:latin typeface="Montserrat"/>
                <a:ea typeface="Montserrat"/>
                <a:cs typeface="Montserrat"/>
                <a:sym typeface="Montserrat"/>
              </a:rPr>
              <a:t>CAPSTONE</a:t>
            </a:r>
            <a:endParaRPr b="1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s" sz="600">
                <a:latin typeface="Montserrat"/>
                <a:ea typeface="Montserrat"/>
                <a:cs typeface="Montserrat"/>
                <a:sym typeface="Montserrat"/>
              </a:rPr>
              <a:t>SEPTIEMBRE</a:t>
            </a:r>
            <a:r>
              <a:rPr b="0" i="0" lang="es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2024</a:t>
            </a:r>
            <a:endParaRPr b="0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2" name="Google Shape;462;g3164fa56e8c_2_15"/>
          <p:cNvPicPr preferRelativeResize="0"/>
          <p:nvPr/>
        </p:nvPicPr>
        <p:blipFill rotWithShape="1">
          <a:blip r:embed="rId4">
            <a:alphaModFix/>
          </a:blip>
          <a:srcRect b="12626" l="13698" r="6147" t="9144"/>
          <a:stretch/>
        </p:blipFill>
        <p:spPr>
          <a:xfrm>
            <a:off x="6689162" y="150087"/>
            <a:ext cx="2267500" cy="65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g3164fa56e8c_2_15"/>
          <p:cNvPicPr preferRelativeResize="0"/>
          <p:nvPr/>
        </p:nvPicPr>
        <p:blipFill rotWithShape="1">
          <a:blip r:embed="rId5">
            <a:alphaModFix/>
          </a:blip>
          <a:srcRect b="44264" l="0" r="0" t="0"/>
          <a:stretch/>
        </p:blipFill>
        <p:spPr>
          <a:xfrm>
            <a:off x="500063" y="859550"/>
            <a:ext cx="8299976" cy="3483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g318ed0aa9c0_0_0"/>
          <p:cNvPicPr preferRelativeResize="0"/>
          <p:nvPr/>
        </p:nvPicPr>
        <p:blipFill rotWithShape="1">
          <a:blip r:embed="rId3">
            <a:alphaModFix/>
          </a:blip>
          <a:srcRect b="0" l="0" r="66540" t="0"/>
          <a:stretch/>
        </p:blipFill>
        <p:spPr>
          <a:xfrm rot="10800000">
            <a:off x="0" y="11"/>
            <a:ext cx="175075" cy="5202176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g318ed0aa9c0_0_0"/>
          <p:cNvSpPr txBox="1"/>
          <p:nvPr/>
        </p:nvSpPr>
        <p:spPr>
          <a:xfrm>
            <a:off x="493700" y="328400"/>
            <a:ext cx="1114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lang="es" sz="600">
                <a:latin typeface="Montserrat"/>
                <a:ea typeface="Montserrat"/>
                <a:cs typeface="Montserrat"/>
                <a:sym typeface="Montserrat"/>
              </a:rPr>
              <a:t>CAPSTONE</a:t>
            </a:r>
            <a:endParaRPr b="1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s" sz="600">
                <a:latin typeface="Montserrat"/>
                <a:ea typeface="Montserrat"/>
                <a:cs typeface="Montserrat"/>
                <a:sym typeface="Montserrat"/>
              </a:rPr>
              <a:t>SEPTIEMBRE</a:t>
            </a:r>
            <a:r>
              <a:rPr b="0" i="0" lang="es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2024</a:t>
            </a:r>
            <a:endParaRPr b="0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0" name="Google Shape;470;g318ed0aa9c0_0_0"/>
          <p:cNvPicPr preferRelativeResize="0"/>
          <p:nvPr/>
        </p:nvPicPr>
        <p:blipFill rotWithShape="1">
          <a:blip r:embed="rId4">
            <a:alphaModFix/>
          </a:blip>
          <a:srcRect b="12626" l="13698" r="6147" t="9144"/>
          <a:stretch/>
        </p:blipFill>
        <p:spPr>
          <a:xfrm>
            <a:off x="6689162" y="150087"/>
            <a:ext cx="2267500" cy="65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g318ed0aa9c0_0_0"/>
          <p:cNvPicPr preferRelativeResize="0"/>
          <p:nvPr/>
        </p:nvPicPr>
        <p:blipFill rotWithShape="1">
          <a:blip r:embed="rId5">
            <a:alphaModFix/>
          </a:blip>
          <a:srcRect b="0" l="1155" r="910" t="55309"/>
          <a:stretch/>
        </p:blipFill>
        <p:spPr>
          <a:xfrm>
            <a:off x="212875" y="1146900"/>
            <a:ext cx="8822098" cy="3031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1D3A">
            <a:alpha val="50590"/>
          </a:srgbClr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164ac17e73_0_66"/>
          <p:cNvSpPr txBox="1"/>
          <p:nvPr/>
        </p:nvSpPr>
        <p:spPr>
          <a:xfrm>
            <a:off x="593050" y="1125150"/>
            <a:ext cx="1435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lang="es" sz="7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7</a:t>
            </a:r>
            <a:r>
              <a:rPr b="1" i="0" lang="es" sz="72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b="0" i="0" sz="72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477" name="Google Shape;477;g3164ac17e73_0_66"/>
          <p:cNvCxnSpPr/>
          <p:nvPr/>
        </p:nvCxnSpPr>
        <p:spPr>
          <a:xfrm>
            <a:off x="-8925" y="2571750"/>
            <a:ext cx="919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8" name="Google Shape;478;g3164ac17e73_0_66"/>
          <p:cNvSpPr txBox="1"/>
          <p:nvPr/>
        </p:nvSpPr>
        <p:spPr>
          <a:xfrm>
            <a:off x="593050" y="2920150"/>
            <a:ext cx="621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3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Nuestros U</a:t>
            </a:r>
            <a:r>
              <a:rPr b="1" lang="es" sz="3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suario</a:t>
            </a:r>
            <a:endParaRPr b="0" i="0" sz="36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g3188c29da97_0_13"/>
          <p:cNvPicPr preferRelativeResize="0"/>
          <p:nvPr/>
        </p:nvPicPr>
        <p:blipFill rotWithShape="1">
          <a:blip r:embed="rId3">
            <a:alphaModFix/>
          </a:blip>
          <a:srcRect b="0" l="0" r="66540" t="0"/>
          <a:stretch/>
        </p:blipFill>
        <p:spPr>
          <a:xfrm rot="10800000">
            <a:off x="0" y="11"/>
            <a:ext cx="175075" cy="5202176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g3188c29da97_0_13"/>
          <p:cNvSpPr txBox="1"/>
          <p:nvPr/>
        </p:nvSpPr>
        <p:spPr>
          <a:xfrm>
            <a:off x="493700" y="328400"/>
            <a:ext cx="1114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lang="es" sz="600">
                <a:latin typeface="Montserrat"/>
                <a:ea typeface="Montserrat"/>
                <a:cs typeface="Montserrat"/>
                <a:sym typeface="Montserrat"/>
              </a:rPr>
              <a:t>CAPSTONE</a:t>
            </a:r>
            <a:endParaRPr b="1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s" sz="600">
                <a:latin typeface="Montserrat"/>
                <a:ea typeface="Montserrat"/>
                <a:cs typeface="Montserrat"/>
                <a:sym typeface="Montserrat"/>
              </a:rPr>
              <a:t>SEPTIEMBRE</a:t>
            </a:r>
            <a:r>
              <a:rPr b="0" i="0" lang="es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2024</a:t>
            </a:r>
            <a:endParaRPr b="0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5" name="Google Shape;485;g3188c29da97_0_13"/>
          <p:cNvPicPr preferRelativeResize="0"/>
          <p:nvPr/>
        </p:nvPicPr>
        <p:blipFill rotWithShape="1">
          <a:blip r:embed="rId4">
            <a:alphaModFix/>
          </a:blip>
          <a:srcRect b="12626" l="13698" r="6147" t="9144"/>
          <a:stretch/>
        </p:blipFill>
        <p:spPr>
          <a:xfrm>
            <a:off x="6689162" y="150087"/>
            <a:ext cx="2267500" cy="65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g3188c29da97_0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4075" y="59525"/>
            <a:ext cx="4775862" cy="4763989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g3188c29da97_0_13"/>
          <p:cNvSpPr txBox="1"/>
          <p:nvPr/>
        </p:nvSpPr>
        <p:spPr>
          <a:xfrm>
            <a:off x="2844175" y="56625"/>
            <a:ext cx="957900" cy="2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Carlos</a:t>
            </a:r>
            <a:endParaRPr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g3164ac17e73_0_692"/>
          <p:cNvPicPr preferRelativeResize="0"/>
          <p:nvPr/>
        </p:nvPicPr>
        <p:blipFill rotWithShape="1">
          <a:blip r:embed="rId3">
            <a:alphaModFix/>
          </a:blip>
          <a:srcRect b="0" l="0" r="66540" t="0"/>
          <a:stretch/>
        </p:blipFill>
        <p:spPr>
          <a:xfrm rot="10800000">
            <a:off x="0" y="11"/>
            <a:ext cx="175075" cy="5202176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g3164ac17e73_0_692"/>
          <p:cNvSpPr txBox="1"/>
          <p:nvPr/>
        </p:nvSpPr>
        <p:spPr>
          <a:xfrm>
            <a:off x="500075" y="328400"/>
            <a:ext cx="1114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lang="es" sz="600">
                <a:latin typeface="Montserrat"/>
                <a:ea typeface="Montserrat"/>
                <a:cs typeface="Montserrat"/>
                <a:sym typeface="Montserrat"/>
              </a:rPr>
              <a:t>CAPSTONE</a:t>
            </a:r>
            <a:endParaRPr b="1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s" sz="600">
                <a:latin typeface="Montserrat"/>
                <a:ea typeface="Montserrat"/>
                <a:cs typeface="Montserrat"/>
                <a:sym typeface="Montserrat"/>
              </a:rPr>
              <a:t>SEPTIEMBRE</a:t>
            </a:r>
            <a:r>
              <a:rPr b="0" i="0" lang="es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2024</a:t>
            </a:r>
            <a:endParaRPr b="0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4" name="Google Shape;494;g3164ac17e73_0_692"/>
          <p:cNvPicPr preferRelativeResize="0"/>
          <p:nvPr/>
        </p:nvPicPr>
        <p:blipFill rotWithShape="1">
          <a:blip r:embed="rId4">
            <a:alphaModFix/>
          </a:blip>
          <a:srcRect b="12626" l="13698" r="6147" t="9144"/>
          <a:stretch/>
        </p:blipFill>
        <p:spPr>
          <a:xfrm>
            <a:off x="6689162" y="150087"/>
            <a:ext cx="2267500" cy="655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g3164ac17e73_0_692"/>
          <p:cNvGrpSpPr/>
          <p:nvPr/>
        </p:nvGrpSpPr>
        <p:grpSpPr>
          <a:xfrm>
            <a:off x="2218675" y="54963"/>
            <a:ext cx="4775862" cy="4763989"/>
            <a:chOff x="2184075" y="62825"/>
            <a:chExt cx="4775862" cy="4763989"/>
          </a:xfrm>
        </p:grpSpPr>
        <p:pic>
          <p:nvPicPr>
            <p:cNvPr id="496" name="Google Shape;496;g3164ac17e73_0_69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184075" y="62825"/>
              <a:ext cx="4775862" cy="47639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7" name="Google Shape;497;g3164ac17e73_0_692"/>
            <p:cNvPicPr preferRelativeResize="0"/>
            <p:nvPr/>
          </p:nvPicPr>
          <p:blipFill rotWithShape="1">
            <a:blip r:embed="rId6">
              <a:alphaModFix/>
            </a:blip>
            <a:srcRect b="0" l="0" r="0" t="3353"/>
            <a:stretch/>
          </p:blipFill>
          <p:spPr>
            <a:xfrm>
              <a:off x="2184075" y="104625"/>
              <a:ext cx="2394024" cy="2345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2"/>
          <p:cNvPicPr preferRelativeResize="0"/>
          <p:nvPr/>
        </p:nvPicPr>
        <p:blipFill rotWithShape="1">
          <a:blip r:embed="rId3">
            <a:alphaModFix/>
          </a:blip>
          <a:srcRect b="12625" l="13697" r="6145" t="9143"/>
          <a:stretch/>
        </p:blipFill>
        <p:spPr>
          <a:xfrm>
            <a:off x="7048792" y="96827"/>
            <a:ext cx="1963022" cy="56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"/>
          <p:cNvSpPr txBox="1"/>
          <p:nvPr/>
        </p:nvSpPr>
        <p:spPr>
          <a:xfrm>
            <a:off x="546625" y="231113"/>
            <a:ext cx="1114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lang="es" sz="800">
                <a:latin typeface="Montserrat"/>
                <a:ea typeface="Montserrat"/>
                <a:cs typeface="Montserrat"/>
                <a:sym typeface="Montserrat"/>
              </a:rPr>
              <a:t>Lung GuardIA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s" sz="800">
                <a:latin typeface="Montserrat"/>
                <a:ea typeface="Montserrat"/>
                <a:cs typeface="Montserrat"/>
                <a:sym typeface="Montserrat"/>
              </a:rPr>
              <a:t>Capstone</a:t>
            </a:r>
            <a:r>
              <a:rPr b="0" i="0" lang="es" sz="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2024</a:t>
            </a:r>
            <a:endParaRPr b="0" i="0" sz="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5" name="Google Shape;335;p2"/>
          <p:cNvPicPr preferRelativeResize="0"/>
          <p:nvPr/>
        </p:nvPicPr>
        <p:blipFill rotWithShape="1">
          <a:blip r:embed="rId4">
            <a:alphaModFix/>
          </a:blip>
          <a:srcRect b="0" l="0" r="66541" t="0"/>
          <a:stretch/>
        </p:blipFill>
        <p:spPr>
          <a:xfrm rot="10800000">
            <a:off x="0" y="-1"/>
            <a:ext cx="345450" cy="5202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6" name="Google Shape;336;p2"/>
          <p:cNvGrpSpPr/>
          <p:nvPr/>
        </p:nvGrpSpPr>
        <p:grpSpPr>
          <a:xfrm>
            <a:off x="1198291" y="922082"/>
            <a:ext cx="2924125" cy="3674080"/>
            <a:chOff x="887325" y="664450"/>
            <a:chExt cx="3188100" cy="4062900"/>
          </a:xfrm>
        </p:grpSpPr>
        <p:sp>
          <p:nvSpPr>
            <p:cNvPr id="337" name="Google Shape;337;p2"/>
            <p:cNvSpPr/>
            <p:nvPr/>
          </p:nvSpPr>
          <p:spPr>
            <a:xfrm>
              <a:off x="887325" y="664450"/>
              <a:ext cx="3188100" cy="4062900"/>
            </a:xfrm>
            <a:prstGeom prst="rect">
              <a:avLst/>
            </a:prstGeom>
            <a:solidFill>
              <a:srgbClr val="1C3052"/>
            </a:solidFill>
            <a:ln cap="flat" cmpd="sng" w="19050">
              <a:solidFill>
                <a:srgbClr val="1C305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38" name="Google Shape;338;p2"/>
            <p:cNvPicPr preferRelativeResize="0"/>
            <p:nvPr/>
          </p:nvPicPr>
          <p:blipFill rotWithShape="1">
            <a:blip r:embed="rId5">
              <a:alphaModFix/>
            </a:blip>
            <a:srcRect b="0" l="0" r="0" t="11808"/>
            <a:stretch/>
          </p:blipFill>
          <p:spPr>
            <a:xfrm>
              <a:off x="1222550" y="750825"/>
              <a:ext cx="2517650" cy="2960451"/>
            </a:xfrm>
            <a:prstGeom prst="rect">
              <a:avLst/>
            </a:prstGeom>
            <a:solidFill>
              <a:srgbClr val="1C3052"/>
            </a:solidFill>
            <a:ln>
              <a:noFill/>
            </a:ln>
          </p:spPr>
        </p:pic>
        <p:sp>
          <p:nvSpPr>
            <p:cNvPr id="339" name="Google Shape;339;p2"/>
            <p:cNvSpPr/>
            <p:nvPr/>
          </p:nvSpPr>
          <p:spPr>
            <a:xfrm>
              <a:off x="946125" y="707950"/>
              <a:ext cx="3070500" cy="39759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"/>
            <p:cNvSpPr txBox="1"/>
            <p:nvPr/>
          </p:nvSpPr>
          <p:spPr>
            <a:xfrm>
              <a:off x="1154947" y="3983988"/>
              <a:ext cx="2517600" cy="36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EDEDED"/>
                  </a:solidFill>
                  <a:latin typeface="Encode Sans"/>
                  <a:ea typeface="Encode Sans"/>
                  <a:cs typeface="Encode Sans"/>
                  <a:sym typeface="Encode Sans"/>
                </a:rPr>
                <a:t>David Ponce R.</a:t>
              </a:r>
              <a:endParaRPr>
                <a:solidFill>
                  <a:srgbClr val="EDEDED"/>
                </a:solidFill>
                <a:latin typeface="Encode Sans"/>
                <a:ea typeface="Encode Sans"/>
                <a:cs typeface="Encode Sans"/>
                <a:sym typeface="Encode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DEDED"/>
                </a:solidFill>
                <a:latin typeface="Encode Sans"/>
                <a:ea typeface="Encode Sans"/>
                <a:cs typeface="Encode Sans"/>
                <a:sym typeface="Encode Sans"/>
              </a:endParaRPr>
            </a:p>
          </p:txBody>
        </p:sp>
      </p:grpSp>
      <p:grpSp>
        <p:nvGrpSpPr>
          <p:cNvPr id="341" name="Google Shape;341;p2"/>
          <p:cNvGrpSpPr/>
          <p:nvPr/>
        </p:nvGrpSpPr>
        <p:grpSpPr>
          <a:xfrm>
            <a:off x="5021584" y="905398"/>
            <a:ext cx="2924125" cy="3707449"/>
            <a:chOff x="5369888" y="627550"/>
            <a:chExt cx="3188100" cy="4099800"/>
          </a:xfrm>
        </p:grpSpPr>
        <p:sp>
          <p:nvSpPr>
            <p:cNvPr id="342" name="Google Shape;342;p2"/>
            <p:cNvSpPr/>
            <p:nvPr/>
          </p:nvSpPr>
          <p:spPr>
            <a:xfrm>
              <a:off x="5369888" y="627550"/>
              <a:ext cx="3188100" cy="4099800"/>
            </a:xfrm>
            <a:prstGeom prst="rect">
              <a:avLst/>
            </a:prstGeom>
            <a:solidFill>
              <a:srgbClr val="1C3052"/>
            </a:solidFill>
            <a:ln cap="flat" cmpd="sng" w="19050">
              <a:solidFill>
                <a:srgbClr val="1C305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5432738" y="672484"/>
              <a:ext cx="3070500" cy="39897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44" name="Google Shape;344;p2"/>
            <p:cNvPicPr preferRelativeResize="0"/>
            <p:nvPr/>
          </p:nvPicPr>
          <p:blipFill rotWithShape="1">
            <a:blip r:embed="rId6">
              <a:alphaModFix/>
            </a:blip>
            <a:srcRect b="19691" l="0" r="0" t="0"/>
            <a:stretch/>
          </p:blipFill>
          <p:spPr>
            <a:xfrm>
              <a:off x="5551687" y="755500"/>
              <a:ext cx="2832599" cy="3033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5" name="Google Shape;345;p2"/>
            <p:cNvSpPr txBox="1"/>
            <p:nvPr/>
          </p:nvSpPr>
          <p:spPr>
            <a:xfrm>
              <a:off x="5705124" y="4024042"/>
              <a:ext cx="2517600" cy="36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EDEDED"/>
                  </a:solidFill>
                  <a:latin typeface="Encode Sans"/>
                  <a:ea typeface="Encode Sans"/>
                  <a:cs typeface="Encode Sans"/>
                  <a:sym typeface="Encode Sans"/>
                </a:rPr>
                <a:t>Yoselin Cifuentes M.</a:t>
              </a:r>
              <a:endParaRPr>
                <a:solidFill>
                  <a:srgbClr val="EDEDED"/>
                </a:solidFill>
                <a:latin typeface="Encode Sans"/>
                <a:ea typeface="Encode Sans"/>
                <a:cs typeface="Encode Sans"/>
                <a:sym typeface="Encode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DEDED"/>
                </a:solidFill>
                <a:latin typeface="Encode Sans"/>
                <a:ea typeface="Encode Sans"/>
                <a:cs typeface="Encode Sans"/>
                <a:sym typeface="Encode Sans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1D3A">
            <a:alpha val="50590"/>
          </a:srgbClr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161b4ceee5_0_128"/>
          <p:cNvSpPr txBox="1"/>
          <p:nvPr/>
        </p:nvSpPr>
        <p:spPr>
          <a:xfrm>
            <a:off x="593050" y="1125150"/>
            <a:ext cx="1435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lang="es" sz="7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8</a:t>
            </a:r>
            <a:r>
              <a:rPr b="1" i="0" lang="es" sz="72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b="0" i="0" sz="72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503" name="Google Shape;503;g3161b4ceee5_0_128"/>
          <p:cNvCxnSpPr/>
          <p:nvPr/>
        </p:nvCxnSpPr>
        <p:spPr>
          <a:xfrm>
            <a:off x="-8925" y="2571750"/>
            <a:ext cx="919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4" name="Google Shape;504;g3161b4ceee5_0_128"/>
          <p:cNvSpPr txBox="1"/>
          <p:nvPr/>
        </p:nvSpPr>
        <p:spPr>
          <a:xfrm>
            <a:off x="593050" y="2920150"/>
            <a:ext cx="621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Arquitectura del software</a:t>
            </a:r>
            <a:endParaRPr b="0" i="0" sz="36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g31b3747c71c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6" cy="446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1D3A">
            <a:alpha val="50590"/>
          </a:srgbClr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161b4ceee5_0_134"/>
          <p:cNvSpPr txBox="1"/>
          <p:nvPr/>
        </p:nvSpPr>
        <p:spPr>
          <a:xfrm>
            <a:off x="593050" y="1125150"/>
            <a:ext cx="1435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lang="es" sz="7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9</a:t>
            </a:r>
            <a:r>
              <a:rPr b="1" i="0" lang="es" sz="72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b="0" i="0" sz="72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516" name="Google Shape;516;g3161b4ceee5_0_134"/>
          <p:cNvCxnSpPr/>
          <p:nvPr/>
        </p:nvCxnSpPr>
        <p:spPr>
          <a:xfrm>
            <a:off x="-8925" y="2571750"/>
            <a:ext cx="919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7" name="Google Shape;517;g3161b4ceee5_0_134"/>
          <p:cNvSpPr txBox="1"/>
          <p:nvPr/>
        </p:nvSpPr>
        <p:spPr>
          <a:xfrm>
            <a:off x="593050" y="2920150"/>
            <a:ext cx="621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Modelo de Datos</a:t>
            </a:r>
            <a:endParaRPr b="1" sz="33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g3164ac17e73_0_107"/>
          <p:cNvPicPr preferRelativeResize="0"/>
          <p:nvPr/>
        </p:nvPicPr>
        <p:blipFill rotWithShape="1">
          <a:blip r:embed="rId3">
            <a:alphaModFix/>
          </a:blip>
          <a:srcRect b="0" l="0" r="66539" t="0"/>
          <a:stretch/>
        </p:blipFill>
        <p:spPr>
          <a:xfrm rot="10800000">
            <a:off x="0" y="11"/>
            <a:ext cx="175075" cy="52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g3164ac17e73_0_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7800" y="175500"/>
            <a:ext cx="6281526" cy="453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1D3A">
            <a:alpha val="50590"/>
          </a:srgbClr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18076a262b_0_0"/>
          <p:cNvSpPr txBox="1"/>
          <p:nvPr/>
        </p:nvSpPr>
        <p:spPr>
          <a:xfrm>
            <a:off x="593050" y="1125150"/>
            <a:ext cx="1435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lang="es" sz="7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10</a:t>
            </a:r>
            <a:r>
              <a:rPr b="1" i="0" lang="es" sz="72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b="0" i="0" sz="72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529" name="Google Shape;529;g318076a262b_0_0"/>
          <p:cNvCxnSpPr/>
          <p:nvPr/>
        </p:nvCxnSpPr>
        <p:spPr>
          <a:xfrm>
            <a:off x="-8925" y="2571750"/>
            <a:ext cx="919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0" name="Google Shape;530;g318076a262b_0_0"/>
          <p:cNvSpPr txBox="1"/>
          <p:nvPr/>
        </p:nvSpPr>
        <p:spPr>
          <a:xfrm>
            <a:off x="593050" y="2920150"/>
            <a:ext cx="621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3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Tecnologías</a:t>
            </a:r>
            <a:r>
              <a:rPr b="1" lang="es" sz="3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utilizadas</a:t>
            </a:r>
            <a:endParaRPr b="0" i="0" sz="36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e:Google cloud.png - Wikimedia Commons" id="535" name="Google Shape;535;g31951d352de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4388" y="3511874"/>
            <a:ext cx="1197050" cy="119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g31951d352de_0_44"/>
          <p:cNvPicPr preferRelativeResize="0"/>
          <p:nvPr/>
        </p:nvPicPr>
        <p:blipFill rotWithShape="1">
          <a:blip r:embed="rId4">
            <a:alphaModFix/>
          </a:blip>
          <a:srcRect b="0" l="0" r="66539" t="0"/>
          <a:stretch/>
        </p:blipFill>
        <p:spPr>
          <a:xfrm rot="10800000">
            <a:off x="0" y="11"/>
            <a:ext cx="175075" cy="52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g31951d352de_0_44"/>
          <p:cNvPicPr preferRelativeResize="0"/>
          <p:nvPr/>
        </p:nvPicPr>
        <p:blipFill rotWithShape="1">
          <a:blip r:embed="rId5">
            <a:alphaModFix/>
          </a:blip>
          <a:srcRect b="12626" l="13698" r="6147" t="9144"/>
          <a:stretch/>
        </p:blipFill>
        <p:spPr>
          <a:xfrm>
            <a:off x="6689162" y="150087"/>
            <a:ext cx="2267501" cy="65572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g31951d352de_0_44"/>
          <p:cNvSpPr txBox="1"/>
          <p:nvPr/>
        </p:nvSpPr>
        <p:spPr>
          <a:xfrm>
            <a:off x="546625" y="231113"/>
            <a:ext cx="1114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lang="es" sz="800">
                <a:latin typeface="Montserrat"/>
                <a:ea typeface="Montserrat"/>
                <a:cs typeface="Montserrat"/>
                <a:sym typeface="Montserrat"/>
              </a:rPr>
              <a:t>Lung GuardIA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s" sz="800">
                <a:latin typeface="Montserrat"/>
                <a:ea typeface="Montserrat"/>
                <a:cs typeface="Montserrat"/>
                <a:sym typeface="Montserrat"/>
              </a:rPr>
              <a:t>Capstone</a:t>
            </a:r>
            <a:r>
              <a:rPr b="0" i="0" lang="es" sz="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2024</a:t>
            </a:r>
            <a:endParaRPr b="0" i="0" sz="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rchivo:HTML5 logo and wordmark.svg - Wikipedia, la enciclopedia libre" id="539" name="Google Shape;539;g31951d352de_0_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8534" y="1437917"/>
            <a:ext cx="829509" cy="805034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g31951d352de_0_44"/>
          <p:cNvSpPr txBox="1"/>
          <p:nvPr/>
        </p:nvSpPr>
        <p:spPr>
          <a:xfrm>
            <a:off x="500087" y="737775"/>
            <a:ext cx="1706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Poppins SemiBold"/>
                <a:ea typeface="Poppins SemiBold"/>
                <a:cs typeface="Poppins SemiBold"/>
                <a:sym typeface="Poppins SemiBold"/>
              </a:rPr>
              <a:t>Frontend</a:t>
            </a:r>
            <a:endParaRPr sz="20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541" name="Google Shape;541;g31951d352de_0_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9566" y="2410600"/>
            <a:ext cx="647442" cy="628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g31951d352de_0_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04831" y="3146492"/>
            <a:ext cx="696907" cy="676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g31951d352de_0_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0532" y="3822817"/>
            <a:ext cx="1005507" cy="805033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g31951d352de_0_44"/>
          <p:cNvSpPr txBox="1"/>
          <p:nvPr/>
        </p:nvSpPr>
        <p:spPr>
          <a:xfrm>
            <a:off x="2602697" y="737775"/>
            <a:ext cx="2031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Poppins SemiBold"/>
                <a:ea typeface="Poppins SemiBold"/>
                <a:cs typeface="Poppins SemiBold"/>
                <a:sym typeface="Poppins SemiBold"/>
              </a:rPr>
              <a:t>Backend</a:t>
            </a:r>
            <a:endParaRPr sz="20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545" name="Google Shape;545;g31951d352de_0_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60862" y="1412296"/>
            <a:ext cx="1644248" cy="983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g31951d352de_0_4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223089" y="2660335"/>
            <a:ext cx="919752" cy="983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g31951d352de_0_4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620237" y="3599256"/>
            <a:ext cx="2125526" cy="1022293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g31951d352de_0_44"/>
          <p:cNvSpPr txBox="1"/>
          <p:nvPr/>
        </p:nvSpPr>
        <p:spPr>
          <a:xfrm>
            <a:off x="4588750" y="560775"/>
            <a:ext cx="25215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Poppins SemiBold"/>
                <a:ea typeface="Poppins SemiBold"/>
                <a:cs typeface="Poppins SemiBold"/>
                <a:sym typeface="Poppins SemiBold"/>
              </a:rPr>
              <a:t>Machine </a:t>
            </a:r>
            <a:endParaRPr sz="2000"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Poppins SemiBold"/>
                <a:ea typeface="Poppins SemiBold"/>
                <a:cs typeface="Poppins SemiBold"/>
                <a:sym typeface="Poppins SemiBold"/>
              </a:rPr>
              <a:t>Learning</a:t>
            </a:r>
            <a:endParaRPr sz="20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549" name="Google Shape;549;g31951d352de_0_4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346737" y="1667775"/>
            <a:ext cx="1005527" cy="1135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g31951d352de_0_4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081500" y="2803275"/>
            <a:ext cx="1535982" cy="94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g31951d352de_0_4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376538" y="3752400"/>
            <a:ext cx="945900" cy="9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g31951d352de_0_44"/>
          <p:cNvSpPr txBox="1"/>
          <p:nvPr/>
        </p:nvSpPr>
        <p:spPr>
          <a:xfrm>
            <a:off x="7061625" y="817200"/>
            <a:ext cx="1901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Poppins SemiBold"/>
                <a:ea typeface="Poppins SemiBold"/>
                <a:cs typeface="Poppins SemiBold"/>
                <a:sym typeface="Poppins SemiBold"/>
              </a:rPr>
              <a:t>Despliegue</a:t>
            </a:r>
            <a:endParaRPr sz="2000"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553" name="Google Shape;553;g31951d352de_0_4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920837" y="1667768"/>
            <a:ext cx="1804140" cy="345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g31951d352de_0_4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255162" y="2371063"/>
            <a:ext cx="1135500" cy="11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1D3A">
            <a:alpha val="50590"/>
          </a:srgbClr>
        </a:solid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164ac17e73_0_1251"/>
          <p:cNvSpPr txBox="1"/>
          <p:nvPr/>
        </p:nvSpPr>
        <p:spPr>
          <a:xfrm>
            <a:off x="593050" y="1125150"/>
            <a:ext cx="1435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lang="es" sz="7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11</a:t>
            </a:r>
            <a:r>
              <a:rPr b="1" i="0" lang="es" sz="72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b="0" i="0" sz="72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560" name="Google Shape;560;g3164ac17e73_0_1251"/>
          <p:cNvCxnSpPr/>
          <p:nvPr/>
        </p:nvCxnSpPr>
        <p:spPr>
          <a:xfrm>
            <a:off x="-8925" y="2571750"/>
            <a:ext cx="919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1" name="Google Shape;561;g3164ac17e73_0_1251"/>
          <p:cNvSpPr txBox="1"/>
          <p:nvPr/>
        </p:nvSpPr>
        <p:spPr>
          <a:xfrm>
            <a:off x="593050" y="2920150"/>
            <a:ext cx="621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Flujo de caja</a:t>
            </a:r>
            <a:endParaRPr b="1" i="0" sz="36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g31951d352de_0_0"/>
          <p:cNvPicPr preferRelativeResize="0"/>
          <p:nvPr/>
        </p:nvPicPr>
        <p:blipFill rotWithShape="1">
          <a:blip r:embed="rId3">
            <a:alphaModFix/>
          </a:blip>
          <a:srcRect b="0" l="0" r="0" t="3278"/>
          <a:stretch/>
        </p:blipFill>
        <p:spPr>
          <a:xfrm>
            <a:off x="318563" y="782813"/>
            <a:ext cx="8506874" cy="390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g31951d352de_0_0"/>
          <p:cNvPicPr preferRelativeResize="0"/>
          <p:nvPr/>
        </p:nvPicPr>
        <p:blipFill rotWithShape="1">
          <a:blip r:embed="rId4">
            <a:alphaModFix/>
          </a:blip>
          <a:srcRect b="0" l="0" r="66539" t="0"/>
          <a:stretch/>
        </p:blipFill>
        <p:spPr>
          <a:xfrm rot="10800000">
            <a:off x="0" y="11"/>
            <a:ext cx="175075" cy="52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g31951d352de_0_0"/>
          <p:cNvPicPr preferRelativeResize="0"/>
          <p:nvPr/>
        </p:nvPicPr>
        <p:blipFill rotWithShape="1">
          <a:blip r:embed="rId5">
            <a:alphaModFix/>
          </a:blip>
          <a:srcRect b="12626" l="13698" r="6147" t="9144"/>
          <a:stretch/>
        </p:blipFill>
        <p:spPr>
          <a:xfrm>
            <a:off x="6773737" y="52824"/>
            <a:ext cx="2267501" cy="65572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g31951d352de_0_0"/>
          <p:cNvSpPr txBox="1"/>
          <p:nvPr/>
        </p:nvSpPr>
        <p:spPr>
          <a:xfrm>
            <a:off x="546625" y="231113"/>
            <a:ext cx="1114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lang="es" sz="800">
                <a:latin typeface="Montserrat"/>
                <a:ea typeface="Montserrat"/>
                <a:cs typeface="Montserrat"/>
                <a:sym typeface="Montserrat"/>
              </a:rPr>
              <a:t>Lung GuardIA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s" sz="800">
                <a:latin typeface="Montserrat"/>
                <a:ea typeface="Montserrat"/>
                <a:cs typeface="Montserrat"/>
                <a:sym typeface="Montserrat"/>
              </a:rPr>
              <a:t>Capstone</a:t>
            </a:r>
            <a:r>
              <a:rPr b="0" i="0" lang="es" sz="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2024</a:t>
            </a:r>
            <a:endParaRPr b="0" i="0" sz="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g31bcd7d0b45_0_26"/>
          <p:cNvPicPr preferRelativeResize="0"/>
          <p:nvPr/>
        </p:nvPicPr>
        <p:blipFill rotWithShape="1">
          <a:blip r:embed="rId3">
            <a:alphaModFix/>
          </a:blip>
          <a:srcRect b="0" l="0" r="66539" t="0"/>
          <a:stretch/>
        </p:blipFill>
        <p:spPr>
          <a:xfrm rot="10800000">
            <a:off x="0" y="11"/>
            <a:ext cx="175075" cy="52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g31bcd7d0b45_0_26"/>
          <p:cNvPicPr preferRelativeResize="0"/>
          <p:nvPr/>
        </p:nvPicPr>
        <p:blipFill rotWithShape="1">
          <a:blip r:embed="rId4">
            <a:alphaModFix/>
          </a:blip>
          <a:srcRect b="12626" l="13698" r="6147" t="9144"/>
          <a:stretch/>
        </p:blipFill>
        <p:spPr>
          <a:xfrm>
            <a:off x="6773737" y="52824"/>
            <a:ext cx="2267501" cy="655725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g31bcd7d0b45_0_26"/>
          <p:cNvSpPr txBox="1"/>
          <p:nvPr/>
        </p:nvSpPr>
        <p:spPr>
          <a:xfrm>
            <a:off x="546625" y="231113"/>
            <a:ext cx="1114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lang="es" sz="800">
                <a:latin typeface="Montserrat"/>
                <a:ea typeface="Montserrat"/>
                <a:cs typeface="Montserrat"/>
                <a:sym typeface="Montserrat"/>
              </a:rPr>
              <a:t>Lung GuardIA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s" sz="800">
                <a:latin typeface="Montserrat"/>
                <a:ea typeface="Montserrat"/>
                <a:cs typeface="Montserrat"/>
                <a:sym typeface="Montserrat"/>
              </a:rPr>
              <a:t>Capstone</a:t>
            </a:r>
            <a:r>
              <a:rPr b="0" i="0" lang="es" sz="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2024</a:t>
            </a:r>
            <a:endParaRPr b="0" i="0" sz="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7" name="Google Shape;577;g31bcd7d0b45_0_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900" y="608599"/>
            <a:ext cx="8664126" cy="2874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g31bcd7d0b45_0_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8900" y="3630950"/>
            <a:ext cx="8664125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g31bcd7d0b45_0_19"/>
          <p:cNvPicPr preferRelativeResize="0"/>
          <p:nvPr/>
        </p:nvPicPr>
        <p:blipFill rotWithShape="1">
          <a:blip r:embed="rId3">
            <a:alphaModFix/>
          </a:blip>
          <a:srcRect b="0" l="0" r="66539" t="0"/>
          <a:stretch/>
        </p:blipFill>
        <p:spPr>
          <a:xfrm rot="10800000">
            <a:off x="0" y="11"/>
            <a:ext cx="175075" cy="52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g31bcd7d0b45_0_19"/>
          <p:cNvPicPr preferRelativeResize="0"/>
          <p:nvPr/>
        </p:nvPicPr>
        <p:blipFill rotWithShape="1">
          <a:blip r:embed="rId4">
            <a:alphaModFix/>
          </a:blip>
          <a:srcRect b="12626" l="13698" r="6147" t="9144"/>
          <a:stretch/>
        </p:blipFill>
        <p:spPr>
          <a:xfrm>
            <a:off x="6773737" y="52824"/>
            <a:ext cx="2267501" cy="655725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g31bcd7d0b45_0_19"/>
          <p:cNvSpPr txBox="1"/>
          <p:nvPr/>
        </p:nvSpPr>
        <p:spPr>
          <a:xfrm>
            <a:off x="546625" y="231113"/>
            <a:ext cx="1114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lang="es" sz="800">
                <a:latin typeface="Montserrat"/>
                <a:ea typeface="Montserrat"/>
                <a:cs typeface="Montserrat"/>
                <a:sym typeface="Montserrat"/>
              </a:rPr>
              <a:t>Lung GuardIA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s" sz="800">
                <a:latin typeface="Montserrat"/>
                <a:ea typeface="Montserrat"/>
                <a:cs typeface="Montserrat"/>
                <a:sym typeface="Montserrat"/>
              </a:rPr>
              <a:t>Capstone</a:t>
            </a:r>
            <a:r>
              <a:rPr b="0" i="0" lang="es" sz="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2024</a:t>
            </a:r>
            <a:endParaRPr b="0" i="0" sz="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6" name="Google Shape;586;g31bcd7d0b45_0_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913" y="1444274"/>
            <a:ext cx="8664124" cy="231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1D3A">
            <a:alpha val="50588"/>
          </a:srgbClr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11d6d008b5_0_32"/>
          <p:cNvSpPr txBox="1"/>
          <p:nvPr/>
        </p:nvSpPr>
        <p:spPr>
          <a:xfrm>
            <a:off x="593050" y="1125150"/>
            <a:ext cx="1435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lang="es" sz="7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1</a:t>
            </a:r>
            <a:r>
              <a:rPr b="1" i="0" lang="es" sz="72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b="0" i="0" sz="72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351" name="Google Shape;351;g311d6d008b5_0_32"/>
          <p:cNvCxnSpPr/>
          <p:nvPr/>
        </p:nvCxnSpPr>
        <p:spPr>
          <a:xfrm>
            <a:off x="-8925" y="2571750"/>
            <a:ext cx="919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2" name="Google Shape;352;g311d6d008b5_0_32"/>
          <p:cNvSpPr txBox="1"/>
          <p:nvPr/>
        </p:nvSpPr>
        <p:spPr>
          <a:xfrm>
            <a:off x="593050" y="2920150"/>
            <a:ext cx="621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3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Descripción del proyecto</a:t>
            </a:r>
            <a:endParaRPr b="0" i="0" sz="36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1D3A">
            <a:alpha val="50590"/>
          </a:srgbClr>
        </a:solid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164fa56e8c_2_9"/>
          <p:cNvSpPr txBox="1"/>
          <p:nvPr/>
        </p:nvSpPr>
        <p:spPr>
          <a:xfrm>
            <a:off x="593050" y="1125150"/>
            <a:ext cx="1435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lang="es" sz="7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12</a:t>
            </a:r>
            <a:r>
              <a:rPr b="1" i="0" lang="es" sz="72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b="0" i="0" sz="72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592" name="Google Shape;592;g3164fa56e8c_2_9"/>
          <p:cNvCxnSpPr/>
          <p:nvPr/>
        </p:nvCxnSpPr>
        <p:spPr>
          <a:xfrm>
            <a:off x="-8925" y="2571750"/>
            <a:ext cx="919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3" name="Google Shape;593;g3164fa56e8c_2_9"/>
          <p:cNvSpPr txBox="1"/>
          <p:nvPr/>
        </p:nvSpPr>
        <p:spPr>
          <a:xfrm>
            <a:off x="593050" y="2920150"/>
            <a:ext cx="621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Métricas de flujo</a:t>
            </a:r>
            <a:endParaRPr b="0" i="0" sz="36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g31bcd7d0b45_0_59"/>
          <p:cNvPicPr preferRelativeResize="0"/>
          <p:nvPr/>
        </p:nvPicPr>
        <p:blipFill rotWithShape="1">
          <a:blip r:embed="rId3">
            <a:alphaModFix/>
          </a:blip>
          <a:srcRect b="0" l="0" r="66539" t="0"/>
          <a:stretch/>
        </p:blipFill>
        <p:spPr>
          <a:xfrm rot="10800000">
            <a:off x="0" y="11"/>
            <a:ext cx="175075" cy="52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g31bcd7d0b45_0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475" y="152400"/>
            <a:ext cx="8664125" cy="4471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g3164ac17e73_0_91"/>
          <p:cNvPicPr preferRelativeResize="0"/>
          <p:nvPr/>
        </p:nvPicPr>
        <p:blipFill rotWithShape="1">
          <a:blip r:embed="rId3">
            <a:alphaModFix/>
          </a:blip>
          <a:srcRect b="0" l="0" r="66539" t="0"/>
          <a:stretch/>
        </p:blipFill>
        <p:spPr>
          <a:xfrm rot="10800000">
            <a:off x="0" y="11"/>
            <a:ext cx="175075" cy="52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g3164ac17e73_0_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600" y="273350"/>
            <a:ext cx="8664125" cy="4471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oogle Shape;610;g3164ac17e73_0_121"/>
          <p:cNvPicPr preferRelativeResize="0"/>
          <p:nvPr/>
        </p:nvPicPr>
        <p:blipFill rotWithShape="1">
          <a:blip r:embed="rId3">
            <a:alphaModFix/>
          </a:blip>
          <a:srcRect b="0" l="0" r="66539" t="0"/>
          <a:stretch/>
        </p:blipFill>
        <p:spPr>
          <a:xfrm rot="10800000">
            <a:off x="0" y="11"/>
            <a:ext cx="175075" cy="52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g3164ac17e73_0_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938" y="238125"/>
            <a:ext cx="8664125" cy="4471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g3164ac17e73_0_114"/>
          <p:cNvPicPr preferRelativeResize="0"/>
          <p:nvPr/>
        </p:nvPicPr>
        <p:blipFill rotWithShape="1">
          <a:blip r:embed="rId3">
            <a:alphaModFix/>
          </a:blip>
          <a:srcRect b="0" l="0" r="66539" t="0"/>
          <a:stretch/>
        </p:blipFill>
        <p:spPr>
          <a:xfrm rot="10800000">
            <a:off x="0" y="11"/>
            <a:ext cx="175075" cy="52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g3164ac17e73_0_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250" y="238125"/>
            <a:ext cx="8664125" cy="4471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g31bcd7d0b45_0_53"/>
          <p:cNvPicPr preferRelativeResize="0"/>
          <p:nvPr/>
        </p:nvPicPr>
        <p:blipFill rotWithShape="1">
          <a:blip r:embed="rId3">
            <a:alphaModFix/>
          </a:blip>
          <a:srcRect b="0" l="0" r="66539" t="0"/>
          <a:stretch/>
        </p:blipFill>
        <p:spPr>
          <a:xfrm rot="10800000">
            <a:off x="0" y="11"/>
            <a:ext cx="175075" cy="52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g31bcd7d0b45_0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938" y="892225"/>
            <a:ext cx="8664125" cy="3359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1D3A">
            <a:alpha val="50590"/>
          </a:srgbClr>
        </a:solidFill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161b4ceee5_0_146"/>
          <p:cNvSpPr txBox="1"/>
          <p:nvPr/>
        </p:nvSpPr>
        <p:spPr>
          <a:xfrm>
            <a:off x="593050" y="1125150"/>
            <a:ext cx="1435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lang="es" sz="7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13</a:t>
            </a:r>
            <a:r>
              <a:rPr b="1" i="0" lang="es" sz="72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b="0" i="0" sz="72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629" name="Google Shape;629;g3161b4ceee5_0_146"/>
          <p:cNvCxnSpPr/>
          <p:nvPr/>
        </p:nvCxnSpPr>
        <p:spPr>
          <a:xfrm>
            <a:off x="-8925" y="2571750"/>
            <a:ext cx="919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0" name="Google Shape;630;g3161b4ceee5_0_146"/>
          <p:cNvSpPr txBox="1"/>
          <p:nvPr/>
        </p:nvSpPr>
        <p:spPr>
          <a:xfrm>
            <a:off x="593050" y="2920150"/>
            <a:ext cx="621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BurnUp</a:t>
            </a:r>
            <a:endParaRPr b="1" i="0" sz="36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g3164ac17e73_0_1257"/>
          <p:cNvPicPr preferRelativeResize="0"/>
          <p:nvPr/>
        </p:nvPicPr>
        <p:blipFill rotWithShape="1">
          <a:blip r:embed="rId3">
            <a:alphaModFix/>
          </a:blip>
          <a:srcRect b="0" l="0" r="66539" t="0"/>
          <a:stretch/>
        </p:blipFill>
        <p:spPr>
          <a:xfrm rot="10800000">
            <a:off x="0" y="11"/>
            <a:ext cx="175075" cy="52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g3164ac17e73_0_1257"/>
          <p:cNvPicPr preferRelativeResize="0"/>
          <p:nvPr/>
        </p:nvPicPr>
        <p:blipFill rotWithShape="1">
          <a:blip r:embed="rId4">
            <a:alphaModFix/>
          </a:blip>
          <a:srcRect b="12626" l="13698" r="6147" t="9144"/>
          <a:stretch/>
        </p:blipFill>
        <p:spPr>
          <a:xfrm>
            <a:off x="6689162" y="150087"/>
            <a:ext cx="2267501" cy="655725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g3164ac17e73_0_1257"/>
          <p:cNvSpPr txBox="1"/>
          <p:nvPr/>
        </p:nvSpPr>
        <p:spPr>
          <a:xfrm>
            <a:off x="546625" y="231113"/>
            <a:ext cx="1114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lang="es" sz="800">
                <a:latin typeface="Montserrat"/>
                <a:ea typeface="Montserrat"/>
                <a:cs typeface="Montserrat"/>
                <a:sym typeface="Montserrat"/>
              </a:rPr>
              <a:t>Lung GuardIA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s" sz="800">
                <a:latin typeface="Montserrat"/>
                <a:ea typeface="Montserrat"/>
                <a:cs typeface="Montserrat"/>
                <a:sym typeface="Montserrat"/>
              </a:rPr>
              <a:t>Capstone</a:t>
            </a:r>
            <a:r>
              <a:rPr b="0" i="0" lang="es" sz="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2024</a:t>
            </a:r>
            <a:endParaRPr b="0" i="0" sz="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8" name="Google Shape;638;g3164ac17e73_0_12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0" y="805812"/>
            <a:ext cx="8391525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1D3A">
            <a:alpha val="50590"/>
          </a:srgbClr>
        </a:solidFill>
      </p:bgPr>
    </p:bg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188c29da97_0_24"/>
          <p:cNvSpPr txBox="1"/>
          <p:nvPr/>
        </p:nvSpPr>
        <p:spPr>
          <a:xfrm>
            <a:off x="593050" y="1125150"/>
            <a:ext cx="1435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lang="es" sz="7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14</a:t>
            </a:r>
            <a:r>
              <a:rPr b="1" i="0" lang="es" sz="72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b="0" i="0" sz="72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644" name="Google Shape;644;g3188c29da97_0_24"/>
          <p:cNvCxnSpPr/>
          <p:nvPr/>
        </p:nvCxnSpPr>
        <p:spPr>
          <a:xfrm>
            <a:off x="-8925" y="2571750"/>
            <a:ext cx="919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5" name="Google Shape;645;g3188c29da97_0_24"/>
          <p:cNvSpPr txBox="1"/>
          <p:nvPr/>
        </p:nvSpPr>
        <p:spPr>
          <a:xfrm>
            <a:off x="593050" y="2920150"/>
            <a:ext cx="621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Deploy de app</a:t>
            </a:r>
            <a:endParaRPr b="0" i="0" sz="36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g31bcd7d0b45_0_64"/>
          <p:cNvPicPr preferRelativeResize="0"/>
          <p:nvPr/>
        </p:nvPicPr>
        <p:blipFill rotWithShape="1">
          <a:blip r:embed="rId3">
            <a:alphaModFix/>
          </a:blip>
          <a:srcRect b="0" l="0" r="66539" t="0"/>
          <a:stretch/>
        </p:blipFill>
        <p:spPr>
          <a:xfrm rot="10800000">
            <a:off x="0" y="11"/>
            <a:ext cx="175075" cy="5202176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g31bcd7d0b45_0_64"/>
          <p:cNvSpPr txBox="1"/>
          <p:nvPr/>
        </p:nvSpPr>
        <p:spPr>
          <a:xfrm>
            <a:off x="3198400" y="1765100"/>
            <a:ext cx="30000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 u="sng"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671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2" name="Google Shape;652;g31bcd7d0b45_0_64" title="Diseño sin título (1)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025" y="44156"/>
            <a:ext cx="8552371" cy="4810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164fa56e8c_1_279"/>
          <p:cNvSpPr txBox="1"/>
          <p:nvPr/>
        </p:nvSpPr>
        <p:spPr>
          <a:xfrm>
            <a:off x="499350" y="691875"/>
            <a:ext cx="61899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latin typeface="Comfortaa"/>
                <a:ea typeface="Comfortaa"/>
                <a:cs typeface="Comfortaa"/>
                <a:sym typeface="Comfortaa"/>
              </a:rPr>
              <a:t>El Cáncer de Pulmón en Chile: </a:t>
            </a:r>
            <a:endParaRPr b="1" sz="25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rPr b="1" i="1" lang="es" sz="2500">
                <a:latin typeface="Comfortaa"/>
                <a:ea typeface="Comfortaa"/>
                <a:cs typeface="Comfortaa"/>
                <a:sym typeface="Comfortaa"/>
              </a:rPr>
              <a:t>Una Amenaza Silenciosa</a:t>
            </a:r>
            <a:endParaRPr b="1" i="1" sz="25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58" name="Google Shape;358;g3164fa56e8c_1_279"/>
          <p:cNvPicPr preferRelativeResize="0"/>
          <p:nvPr/>
        </p:nvPicPr>
        <p:blipFill rotWithShape="1">
          <a:blip r:embed="rId3">
            <a:alphaModFix/>
          </a:blip>
          <a:srcRect b="0" l="0" r="66540" t="0"/>
          <a:stretch/>
        </p:blipFill>
        <p:spPr>
          <a:xfrm rot="10800000">
            <a:off x="0" y="-1"/>
            <a:ext cx="228725" cy="52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3164fa56e8c_1_279"/>
          <p:cNvPicPr preferRelativeResize="0"/>
          <p:nvPr/>
        </p:nvPicPr>
        <p:blipFill rotWithShape="1">
          <a:blip r:embed="rId4">
            <a:alphaModFix/>
          </a:blip>
          <a:srcRect b="12626" l="13698" r="6147" t="9144"/>
          <a:stretch/>
        </p:blipFill>
        <p:spPr>
          <a:xfrm>
            <a:off x="6689162" y="150087"/>
            <a:ext cx="2267500" cy="655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3164fa56e8c_1_279"/>
          <p:cNvSpPr txBox="1"/>
          <p:nvPr/>
        </p:nvSpPr>
        <p:spPr>
          <a:xfrm>
            <a:off x="493700" y="328400"/>
            <a:ext cx="1114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lang="es" sz="600">
                <a:latin typeface="Montserrat"/>
                <a:ea typeface="Montserrat"/>
                <a:cs typeface="Montserrat"/>
                <a:sym typeface="Montserrat"/>
              </a:rPr>
              <a:t>CAPSTONE</a:t>
            </a:r>
            <a:endParaRPr b="1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s" sz="600">
                <a:latin typeface="Montserrat"/>
                <a:ea typeface="Montserrat"/>
                <a:cs typeface="Montserrat"/>
                <a:sym typeface="Montserrat"/>
              </a:rPr>
              <a:t>SEPTIEMBRE</a:t>
            </a:r>
            <a:r>
              <a:rPr b="0" i="0" lang="es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2024</a:t>
            </a:r>
            <a:endParaRPr b="0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1" name="Google Shape;361;g3164fa56e8c_1_279"/>
          <p:cNvSpPr txBox="1"/>
          <p:nvPr>
            <p:ph idx="1" type="body"/>
          </p:nvPr>
        </p:nvSpPr>
        <p:spPr>
          <a:xfrm>
            <a:off x="493700" y="1868825"/>
            <a:ext cx="4967400" cy="21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En Chile, según información del </a:t>
            </a:r>
            <a:r>
              <a:rPr b="1" lang="es" sz="1300">
                <a:latin typeface="Poppins"/>
                <a:ea typeface="Poppins"/>
                <a:cs typeface="Poppins"/>
                <a:sym typeface="Poppins"/>
              </a:rPr>
              <a:t>Observatorio Global de Cáncer en el 2022</a:t>
            </a:r>
            <a:r>
              <a:rPr lang="es" sz="1300"/>
              <a:t> (Globocan), </a:t>
            </a:r>
            <a:r>
              <a:rPr b="1" lang="es" sz="1300">
                <a:latin typeface="Poppins"/>
                <a:ea typeface="Poppins"/>
                <a:cs typeface="Poppins"/>
                <a:sym typeface="Poppins"/>
              </a:rPr>
              <a:t>el cáncer de pulmón se ubica en el primer lugar de mortalidad</a:t>
            </a:r>
            <a:r>
              <a:rPr lang="es" sz="1300"/>
              <a:t> y el </a:t>
            </a:r>
            <a:r>
              <a:rPr b="1" lang="es" sz="1300">
                <a:latin typeface="Poppins"/>
                <a:ea typeface="Poppins"/>
                <a:cs typeface="Poppins"/>
                <a:sym typeface="Poppins"/>
              </a:rPr>
              <a:t>cuarto en incidencia</a:t>
            </a:r>
            <a:r>
              <a:rPr lang="es" sz="1300"/>
              <a:t> con más de </a:t>
            </a:r>
            <a:r>
              <a:rPr b="1" lang="es" sz="1300">
                <a:latin typeface="Poppins"/>
                <a:ea typeface="Poppins"/>
                <a:cs typeface="Poppins"/>
                <a:sym typeface="Poppins"/>
              </a:rPr>
              <a:t>3.800 nuevos casos por año</a:t>
            </a:r>
            <a:r>
              <a:rPr lang="es" sz="1300"/>
              <a:t>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Más de </a:t>
            </a:r>
            <a:r>
              <a:rPr b="1" lang="es" sz="1300">
                <a:latin typeface="Poppins"/>
                <a:ea typeface="Poppins"/>
                <a:cs typeface="Poppins"/>
                <a:sym typeface="Poppins"/>
              </a:rPr>
              <a:t>3.500 chilenos pierden la vida al año debido al cáncer de pulmón</a:t>
            </a:r>
            <a:r>
              <a:rPr lang="es" sz="1300"/>
              <a:t>, el cuarto tipo de tumor con mayor cantidad de casos nuevos (7.3%).</a:t>
            </a:r>
            <a:endParaRPr sz="1300"/>
          </a:p>
        </p:txBody>
      </p:sp>
      <p:pic>
        <p:nvPicPr>
          <p:cNvPr descr="logo-white logo-white" id="362" name="Google Shape;362;g3164fa56e8c_1_279"/>
          <p:cNvPicPr preferRelativeResize="0"/>
          <p:nvPr/>
        </p:nvPicPr>
        <p:blipFill rotWithShape="1">
          <a:blip r:embed="rId5">
            <a:alphaModFix/>
          </a:blip>
          <a:srcRect b="5772" l="51306" r="2274" t="46714"/>
          <a:stretch/>
        </p:blipFill>
        <p:spPr>
          <a:xfrm>
            <a:off x="5504325" y="1448234"/>
            <a:ext cx="3148625" cy="2965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1D3A">
            <a:alpha val="50590"/>
          </a:srgbClr>
        </a:solidFill>
      </p:bgPr>
    </p:bg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1bcd7d0b45_0_0"/>
          <p:cNvSpPr txBox="1"/>
          <p:nvPr/>
        </p:nvSpPr>
        <p:spPr>
          <a:xfrm>
            <a:off x="593050" y="1125150"/>
            <a:ext cx="1435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lang="es" sz="7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15</a:t>
            </a:r>
            <a:r>
              <a:rPr b="1" i="0" lang="es" sz="72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b="0" i="0" sz="72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658" name="Google Shape;658;g31bcd7d0b45_0_0"/>
          <p:cNvCxnSpPr/>
          <p:nvPr/>
        </p:nvCxnSpPr>
        <p:spPr>
          <a:xfrm>
            <a:off x="-8925" y="2571750"/>
            <a:ext cx="919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9" name="Google Shape;659;g31bcd7d0b45_0_0"/>
          <p:cNvSpPr txBox="1"/>
          <p:nvPr/>
        </p:nvSpPr>
        <p:spPr>
          <a:xfrm>
            <a:off x="593050" y="2920150"/>
            <a:ext cx="621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Demostración del proyecto</a:t>
            </a:r>
            <a:endParaRPr b="1" i="0" sz="36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g31c5805623c_3_1"/>
          <p:cNvPicPr preferRelativeResize="0"/>
          <p:nvPr/>
        </p:nvPicPr>
        <p:blipFill rotWithShape="1">
          <a:blip r:embed="rId3">
            <a:alphaModFix/>
          </a:blip>
          <a:srcRect b="0" l="0" r="66539" t="0"/>
          <a:stretch/>
        </p:blipFill>
        <p:spPr>
          <a:xfrm rot="10800000">
            <a:off x="0" y="11"/>
            <a:ext cx="175075" cy="5202176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g31c5805623c_3_1"/>
          <p:cNvSpPr txBox="1"/>
          <p:nvPr/>
        </p:nvSpPr>
        <p:spPr>
          <a:xfrm>
            <a:off x="1927500" y="1126350"/>
            <a:ext cx="5289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 u="sng"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6" name="Google Shape;666;g31c5805623c_3_1" title="Lungguardia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900" y="184700"/>
            <a:ext cx="8630075" cy="449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Google Shape;671;g31c7970265d_1_2"/>
          <p:cNvPicPr preferRelativeResize="0"/>
          <p:nvPr/>
        </p:nvPicPr>
        <p:blipFill rotWithShape="1">
          <a:blip r:embed="rId3">
            <a:alphaModFix/>
          </a:blip>
          <a:srcRect b="0" l="0" r="66539" t="0"/>
          <a:stretch/>
        </p:blipFill>
        <p:spPr>
          <a:xfrm rot="10800000">
            <a:off x="0" y="11"/>
            <a:ext cx="175075" cy="52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g31c7970265d_1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8075" y="93475"/>
            <a:ext cx="3638975" cy="473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1D3A">
            <a:alpha val="50590"/>
          </a:srgbClr>
        </a:solidFill>
      </p:bgPr>
    </p:bg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164fa56e8c_1_1979"/>
          <p:cNvSpPr txBox="1"/>
          <p:nvPr/>
        </p:nvSpPr>
        <p:spPr>
          <a:xfrm>
            <a:off x="593050" y="1125150"/>
            <a:ext cx="1435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lang="es" sz="7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16</a:t>
            </a:r>
            <a:r>
              <a:rPr b="1" i="0" lang="es" sz="72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b="0" i="0" sz="72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678" name="Google Shape;678;g3164fa56e8c_1_1979"/>
          <p:cNvCxnSpPr/>
          <p:nvPr/>
        </p:nvCxnSpPr>
        <p:spPr>
          <a:xfrm>
            <a:off x="-8925" y="2571750"/>
            <a:ext cx="919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9" name="Google Shape;679;g3164fa56e8c_1_1979"/>
          <p:cNvSpPr txBox="1"/>
          <p:nvPr/>
        </p:nvSpPr>
        <p:spPr>
          <a:xfrm>
            <a:off x="593050" y="2920150"/>
            <a:ext cx="621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Obstáculos del Proyecto </a:t>
            </a:r>
            <a:endParaRPr b="1" i="0" sz="36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Google Shape;684;g31951d352de_0_21"/>
          <p:cNvPicPr preferRelativeResize="0"/>
          <p:nvPr/>
        </p:nvPicPr>
        <p:blipFill rotWithShape="1">
          <a:blip r:embed="rId3">
            <a:alphaModFix/>
          </a:blip>
          <a:srcRect b="0" l="0" r="66539" t="0"/>
          <a:stretch/>
        </p:blipFill>
        <p:spPr>
          <a:xfrm rot="10800000">
            <a:off x="0" y="11"/>
            <a:ext cx="175075" cy="52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g31951d352de_0_21"/>
          <p:cNvPicPr preferRelativeResize="0"/>
          <p:nvPr/>
        </p:nvPicPr>
        <p:blipFill rotWithShape="1">
          <a:blip r:embed="rId4">
            <a:alphaModFix/>
          </a:blip>
          <a:srcRect b="12626" l="13698" r="6147" t="9144"/>
          <a:stretch/>
        </p:blipFill>
        <p:spPr>
          <a:xfrm>
            <a:off x="6689162" y="150087"/>
            <a:ext cx="2267501" cy="655725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g31951d352de_0_21"/>
          <p:cNvSpPr txBox="1"/>
          <p:nvPr/>
        </p:nvSpPr>
        <p:spPr>
          <a:xfrm>
            <a:off x="493700" y="328400"/>
            <a:ext cx="1114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s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CAPSTONE</a:t>
            </a:r>
            <a:endParaRPr b="0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s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SEPTIEMBRE, 2024</a:t>
            </a:r>
            <a:endParaRPr b="0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7" name="Google Shape;687;g31951d352de_0_21"/>
          <p:cNvSpPr txBox="1"/>
          <p:nvPr/>
        </p:nvSpPr>
        <p:spPr>
          <a:xfrm>
            <a:off x="802007" y="1228650"/>
            <a:ext cx="3787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latin typeface="Poppins Medium"/>
                <a:ea typeface="Poppins Medium"/>
                <a:cs typeface="Poppins Medium"/>
                <a:sym typeface="Poppins Medium"/>
              </a:rPr>
              <a:t>Problemas Técnicos</a:t>
            </a:r>
            <a:endParaRPr sz="20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88" name="Google Shape;688;g31951d352de_0_21"/>
          <p:cNvSpPr txBox="1"/>
          <p:nvPr/>
        </p:nvSpPr>
        <p:spPr>
          <a:xfrm>
            <a:off x="5341957" y="1228650"/>
            <a:ext cx="3787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latin typeface="Poppins Medium"/>
                <a:ea typeface="Poppins Medium"/>
                <a:cs typeface="Poppins Medium"/>
                <a:sym typeface="Poppins Medium"/>
              </a:rPr>
              <a:t>Problemas de Gestión</a:t>
            </a:r>
            <a:endParaRPr sz="20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89" name="Google Shape;689;g31951d352de_0_21"/>
          <p:cNvSpPr txBox="1"/>
          <p:nvPr/>
        </p:nvSpPr>
        <p:spPr>
          <a:xfrm>
            <a:off x="808800" y="2169675"/>
            <a:ext cx="35655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Cambios de Tecnología 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 Light"/>
              <a:buChar char="●"/>
            </a:pPr>
            <a:r>
              <a:rPr lang="es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Integración con Machine Learning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 Light"/>
              <a:buChar char="●"/>
            </a:pPr>
            <a:r>
              <a:rPr lang="es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Integración con GCP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90" name="Google Shape;690;g31951d352de_0_21"/>
          <p:cNvSpPr txBox="1"/>
          <p:nvPr/>
        </p:nvSpPr>
        <p:spPr>
          <a:xfrm>
            <a:off x="5008025" y="2293575"/>
            <a:ext cx="35655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 Light"/>
              <a:buChar char="●"/>
            </a:pPr>
            <a:r>
              <a:rPr lang="es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Sobrecargas de Tareas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 Light"/>
              <a:buChar char="●"/>
            </a:pPr>
            <a:r>
              <a:rPr lang="es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Comunicación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1D3A">
            <a:alpha val="50590"/>
          </a:srgbClr>
        </a:solidFill>
      </p:bgPr>
    </p:bg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161b4ceee5_0_153"/>
          <p:cNvSpPr txBox="1"/>
          <p:nvPr/>
        </p:nvSpPr>
        <p:spPr>
          <a:xfrm>
            <a:off x="593050" y="1125150"/>
            <a:ext cx="1435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lang="es" sz="7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17</a:t>
            </a:r>
            <a:r>
              <a:rPr b="1" i="0" lang="es" sz="72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b="0" i="0" sz="72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696" name="Google Shape;696;g3161b4ceee5_0_153"/>
          <p:cNvCxnSpPr/>
          <p:nvPr/>
        </p:nvCxnSpPr>
        <p:spPr>
          <a:xfrm>
            <a:off x="-8925" y="2571750"/>
            <a:ext cx="919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7" name="Google Shape;697;g3161b4ceee5_0_153"/>
          <p:cNvSpPr txBox="1"/>
          <p:nvPr/>
        </p:nvSpPr>
        <p:spPr>
          <a:xfrm>
            <a:off x="593050" y="2920150"/>
            <a:ext cx="621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Resultados Obtenidos</a:t>
            </a:r>
            <a:endParaRPr b="1" i="0" sz="36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g31bcd7d0b45_0_6"/>
          <p:cNvPicPr preferRelativeResize="0"/>
          <p:nvPr/>
        </p:nvPicPr>
        <p:blipFill rotWithShape="1">
          <a:blip r:embed="rId3">
            <a:alphaModFix/>
          </a:blip>
          <a:srcRect b="0" l="0" r="66539" t="0"/>
          <a:stretch/>
        </p:blipFill>
        <p:spPr>
          <a:xfrm rot="10800000">
            <a:off x="0" y="11"/>
            <a:ext cx="175075" cy="52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g31bcd7d0b45_0_6"/>
          <p:cNvPicPr preferRelativeResize="0"/>
          <p:nvPr/>
        </p:nvPicPr>
        <p:blipFill rotWithShape="1">
          <a:blip r:embed="rId4">
            <a:alphaModFix/>
          </a:blip>
          <a:srcRect b="12626" l="13698" r="6147" t="9144"/>
          <a:stretch/>
        </p:blipFill>
        <p:spPr>
          <a:xfrm>
            <a:off x="6689162" y="150087"/>
            <a:ext cx="2267501" cy="655725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g31bcd7d0b45_0_6"/>
          <p:cNvSpPr txBox="1"/>
          <p:nvPr/>
        </p:nvSpPr>
        <p:spPr>
          <a:xfrm>
            <a:off x="546625" y="231113"/>
            <a:ext cx="1114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lang="es" sz="800">
                <a:latin typeface="Montserrat"/>
                <a:ea typeface="Montserrat"/>
                <a:cs typeface="Montserrat"/>
                <a:sym typeface="Montserrat"/>
              </a:rPr>
              <a:t>Lung GuardIA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s" sz="800">
                <a:latin typeface="Montserrat"/>
                <a:ea typeface="Montserrat"/>
                <a:cs typeface="Montserrat"/>
                <a:sym typeface="Montserrat"/>
              </a:rPr>
              <a:t>Capstone</a:t>
            </a:r>
            <a:r>
              <a:rPr b="0" i="0" lang="es" sz="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2024</a:t>
            </a:r>
            <a:endParaRPr b="0" i="0" sz="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5" name="Google Shape;705;g31bcd7d0b45_0_6"/>
          <p:cNvSpPr txBox="1"/>
          <p:nvPr/>
        </p:nvSpPr>
        <p:spPr>
          <a:xfrm>
            <a:off x="808800" y="792150"/>
            <a:ext cx="7002000" cy="14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1. Eficiencia en el Procesamiento de Datos</a:t>
            </a:r>
            <a:endParaRPr b="1"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s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Tiempo promedio para completar y analizar un formulario:</a:t>
            </a:r>
            <a:br>
              <a:rPr lang="es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s" sz="13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5 minutos por paciente.</a:t>
            </a:r>
            <a:br>
              <a:rPr lang="es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(Comparado con los métodos manuales que podrían tomar hasta 15-20 minutos.)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6" name="Google Shape;706;g31bcd7d0b45_0_6"/>
          <p:cNvSpPr txBox="1"/>
          <p:nvPr/>
        </p:nvSpPr>
        <p:spPr>
          <a:xfrm>
            <a:off x="905475" y="2329450"/>
            <a:ext cx="61656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2. Mejora en la Evaluación de Riesgos</a:t>
            </a:r>
            <a:endParaRPr b="1"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 Light"/>
              <a:buChar char="●"/>
            </a:pPr>
            <a:r>
              <a:rPr lang="es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Porcentaje de precisión en la identificación de factores de riesgo:</a:t>
            </a:r>
            <a:br>
              <a:rPr lang="es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b="1" lang="e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85%-90%</a:t>
            </a:r>
            <a:r>
              <a:rPr lang="es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, basado en la validación de los datos ingresados.</a:t>
            </a:r>
            <a:endParaRPr/>
          </a:p>
        </p:txBody>
      </p:sp>
      <p:sp>
        <p:nvSpPr>
          <p:cNvPr id="707" name="Google Shape;707;g31bcd7d0b45_0_6"/>
          <p:cNvSpPr txBox="1"/>
          <p:nvPr/>
        </p:nvSpPr>
        <p:spPr>
          <a:xfrm>
            <a:off x="851100" y="3328450"/>
            <a:ext cx="6917400" cy="12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3 .Facilidad de Uso</a:t>
            </a:r>
            <a:endParaRPr b="1"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 Light"/>
              <a:buChar char="●"/>
            </a:pPr>
            <a:r>
              <a:rPr lang="es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Satisfacción de los médicos en pruebas piloto:</a:t>
            </a:r>
            <a:br>
              <a:rPr lang="es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b="1" lang="e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95% de los pacientes</a:t>
            </a:r>
            <a:r>
              <a:rPr lang="es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reportaron que el sistema es fácil de usar y mejora su flujo de trabajo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3052"/>
        </a:solidFill>
      </p:bgPr>
    </p:bg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0"/>
          <p:cNvSpPr txBox="1"/>
          <p:nvPr/>
        </p:nvSpPr>
        <p:spPr>
          <a:xfrm>
            <a:off x="1924350" y="1182525"/>
            <a:ext cx="52953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es" sz="55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Lung GuardIA</a:t>
            </a:r>
            <a:endParaRPr b="1" i="0" sz="55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13" name="Google Shape;713;p10"/>
          <p:cNvPicPr preferRelativeResize="0"/>
          <p:nvPr/>
        </p:nvPicPr>
        <p:blipFill rotWithShape="1">
          <a:blip r:embed="rId3">
            <a:alphaModFix/>
          </a:blip>
          <a:srcRect b="-10122" l="-6823" r="-5033" t="-16265"/>
          <a:stretch/>
        </p:blipFill>
        <p:spPr>
          <a:xfrm>
            <a:off x="6747875" y="479075"/>
            <a:ext cx="2022375" cy="5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2013" y="2611775"/>
            <a:ext cx="1459975" cy="144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g3164fa56e8c_1_558"/>
          <p:cNvPicPr preferRelativeResize="0"/>
          <p:nvPr/>
        </p:nvPicPr>
        <p:blipFill rotWithShape="1">
          <a:blip r:embed="rId3">
            <a:alphaModFix/>
          </a:blip>
          <a:srcRect b="0" l="0" r="66540" t="0"/>
          <a:stretch/>
        </p:blipFill>
        <p:spPr>
          <a:xfrm rot="10800000">
            <a:off x="0" y="-1"/>
            <a:ext cx="272825" cy="52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3164fa56e8c_1_558"/>
          <p:cNvPicPr preferRelativeResize="0"/>
          <p:nvPr/>
        </p:nvPicPr>
        <p:blipFill rotWithShape="1">
          <a:blip r:embed="rId4">
            <a:alphaModFix/>
          </a:blip>
          <a:srcRect b="12626" l="13698" r="6147" t="9144"/>
          <a:stretch/>
        </p:blipFill>
        <p:spPr>
          <a:xfrm>
            <a:off x="6689162" y="150087"/>
            <a:ext cx="2267500" cy="655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g3164fa56e8c_1_558"/>
          <p:cNvSpPr txBox="1"/>
          <p:nvPr/>
        </p:nvSpPr>
        <p:spPr>
          <a:xfrm>
            <a:off x="493700" y="328400"/>
            <a:ext cx="1114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lang="es" sz="600">
                <a:latin typeface="Montserrat"/>
                <a:ea typeface="Montserrat"/>
                <a:cs typeface="Montserrat"/>
                <a:sym typeface="Montserrat"/>
              </a:rPr>
              <a:t>CAPSTONE</a:t>
            </a:r>
            <a:endParaRPr b="1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s" sz="600">
                <a:latin typeface="Montserrat"/>
                <a:ea typeface="Montserrat"/>
                <a:cs typeface="Montserrat"/>
                <a:sym typeface="Montserrat"/>
              </a:rPr>
              <a:t>SEPTIEMBRE</a:t>
            </a:r>
            <a:r>
              <a:rPr b="0" i="0" lang="es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2024</a:t>
            </a:r>
            <a:endParaRPr b="0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0" name="Google Shape;370;g3164fa56e8c_1_558"/>
          <p:cNvSpPr txBox="1"/>
          <p:nvPr>
            <p:ph idx="1" type="body"/>
          </p:nvPr>
        </p:nvSpPr>
        <p:spPr>
          <a:xfrm>
            <a:off x="493700" y="1706175"/>
            <a:ext cx="4784700" cy="241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En el país, el cáncer de pulmón </a:t>
            </a:r>
            <a:r>
              <a:rPr b="1" lang="es" sz="1300">
                <a:latin typeface="Poppins"/>
                <a:ea typeface="Poppins"/>
                <a:cs typeface="Poppins"/>
                <a:sym typeface="Poppins"/>
              </a:rPr>
              <a:t>afecta al 6,6% de las mujeres y al 7,9% de los hombres</a:t>
            </a:r>
            <a:r>
              <a:rPr lang="es" sz="1300"/>
              <a:t>, normalmente mayores de 45 años, convirtiéndose así en uno de los tipos de tumores cancerígenos que más impacta en la salud de los chilenos.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Según el estudio </a:t>
            </a:r>
            <a:r>
              <a:rPr b="1" lang="es" sz="1300">
                <a:latin typeface="Poppins"/>
                <a:ea typeface="Poppins"/>
                <a:cs typeface="Poppins"/>
                <a:sym typeface="Poppins"/>
              </a:rPr>
              <a:t>Economist Intelligence Unit, Lung Cancer in Latin America: Time to stop looking away</a:t>
            </a:r>
            <a:r>
              <a:rPr lang="es" sz="1300"/>
              <a:t>, en América Latina, </a:t>
            </a:r>
            <a:r>
              <a:rPr b="1" lang="es" sz="1300">
                <a:latin typeface="Poppins"/>
                <a:ea typeface="Poppins"/>
                <a:cs typeface="Poppins"/>
                <a:sym typeface="Poppins"/>
              </a:rPr>
              <a:t>más del 80%</a:t>
            </a:r>
            <a:r>
              <a:rPr lang="es" sz="1300"/>
              <a:t> de los casos de cáncer de pulmón </a:t>
            </a:r>
            <a:r>
              <a:rPr b="1" lang="es" sz="1300">
                <a:latin typeface="Poppins"/>
                <a:ea typeface="Poppins"/>
                <a:cs typeface="Poppins"/>
                <a:sym typeface="Poppins"/>
              </a:rPr>
              <a:t>se detectan en etapas avanzadas.</a:t>
            </a:r>
            <a:endParaRPr b="1" sz="13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71" name="Google Shape;371;g3164fa56e8c_1_5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0838" y="1814350"/>
            <a:ext cx="106680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white logo-white" id="372" name="Google Shape;372;g3164fa56e8c_1_558"/>
          <p:cNvPicPr preferRelativeResize="0"/>
          <p:nvPr/>
        </p:nvPicPr>
        <p:blipFill rotWithShape="1">
          <a:blip r:embed="rId6">
            <a:alphaModFix/>
          </a:blip>
          <a:srcRect b="89722" l="32677" r="34608" t="1496"/>
          <a:stretch/>
        </p:blipFill>
        <p:spPr>
          <a:xfrm>
            <a:off x="5760838" y="2370817"/>
            <a:ext cx="2267499" cy="5599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white logo-white" id="373" name="Google Shape;373;g3164fa56e8c_1_558"/>
          <p:cNvPicPr preferRelativeResize="0"/>
          <p:nvPr/>
        </p:nvPicPr>
        <p:blipFill rotWithShape="1">
          <a:blip r:embed="rId6">
            <a:alphaModFix/>
          </a:blip>
          <a:srcRect b="90564" l="3529" r="74604" t="2204"/>
          <a:stretch/>
        </p:blipFill>
        <p:spPr>
          <a:xfrm>
            <a:off x="5760838" y="2972844"/>
            <a:ext cx="2267499" cy="689807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3164fa56e8c_1_558"/>
          <p:cNvSpPr txBox="1"/>
          <p:nvPr/>
        </p:nvSpPr>
        <p:spPr>
          <a:xfrm>
            <a:off x="499350" y="691875"/>
            <a:ext cx="6189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00"/>
              </a:spcAft>
              <a:buNone/>
            </a:pPr>
            <a:r>
              <a:rPr b="1" lang="es" sz="2500">
                <a:latin typeface="Comfortaa"/>
                <a:ea typeface="Comfortaa"/>
                <a:cs typeface="Comfortaa"/>
                <a:sym typeface="Comfortaa"/>
              </a:rPr>
              <a:t>El Cáncer de Pulmón en Chile</a:t>
            </a:r>
            <a:endParaRPr b="1" sz="25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1D3A">
            <a:alpha val="50590"/>
          </a:srgbClr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161b4ceee5_0_59"/>
          <p:cNvSpPr txBox="1"/>
          <p:nvPr/>
        </p:nvSpPr>
        <p:spPr>
          <a:xfrm>
            <a:off x="593050" y="1125150"/>
            <a:ext cx="1435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lang="es" sz="7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2</a:t>
            </a:r>
            <a:r>
              <a:rPr b="1" i="0" lang="es" sz="72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b="0" i="0" sz="72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380" name="Google Shape;380;g3161b4ceee5_0_59"/>
          <p:cNvCxnSpPr/>
          <p:nvPr/>
        </p:nvCxnSpPr>
        <p:spPr>
          <a:xfrm>
            <a:off x="-8925" y="2571750"/>
            <a:ext cx="919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1" name="Google Shape;381;g3161b4ceee5_0_59"/>
          <p:cNvSpPr txBox="1"/>
          <p:nvPr/>
        </p:nvSpPr>
        <p:spPr>
          <a:xfrm>
            <a:off x="593050" y="2920150"/>
            <a:ext cx="621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3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Objetivos</a:t>
            </a:r>
            <a:endParaRPr b="0" i="0" sz="36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g3164fa56e8c_1_1674"/>
          <p:cNvPicPr preferRelativeResize="0"/>
          <p:nvPr/>
        </p:nvPicPr>
        <p:blipFill rotWithShape="1">
          <a:blip r:embed="rId3">
            <a:alphaModFix/>
          </a:blip>
          <a:srcRect b="0" l="0" r="66540" t="0"/>
          <a:stretch/>
        </p:blipFill>
        <p:spPr>
          <a:xfrm rot="10800000">
            <a:off x="0" y="-1"/>
            <a:ext cx="383900" cy="5202176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g3164fa56e8c_1_1674"/>
          <p:cNvSpPr txBox="1"/>
          <p:nvPr/>
        </p:nvSpPr>
        <p:spPr>
          <a:xfrm>
            <a:off x="493700" y="328400"/>
            <a:ext cx="1114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lang="es" sz="600">
                <a:latin typeface="Montserrat"/>
                <a:ea typeface="Montserrat"/>
                <a:cs typeface="Montserrat"/>
                <a:sym typeface="Montserrat"/>
              </a:rPr>
              <a:t>CAPSTONE</a:t>
            </a:r>
            <a:endParaRPr b="1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s" sz="600">
                <a:latin typeface="Montserrat"/>
                <a:ea typeface="Montserrat"/>
                <a:cs typeface="Montserrat"/>
                <a:sym typeface="Montserrat"/>
              </a:rPr>
              <a:t>SEPTIEMBRE</a:t>
            </a:r>
            <a:r>
              <a:rPr b="0" i="0" lang="es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2024</a:t>
            </a:r>
            <a:endParaRPr b="0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8" name="Google Shape;388;g3164fa56e8c_1_1674"/>
          <p:cNvPicPr preferRelativeResize="0"/>
          <p:nvPr/>
        </p:nvPicPr>
        <p:blipFill rotWithShape="1">
          <a:blip r:embed="rId4">
            <a:alphaModFix/>
          </a:blip>
          <a:srcRect b="12626" l="13698" r="6147" t="9144"/>
          <a:stretch/>
        </p:blipFill>
        <p:spPr>
          <a:xfrm>
            <a:off x="6689162" y="150087"/>
            <a:ext cx="2267500" cy="65572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3164fa56e8c_1_1674"/>
          <p:cNvSpPr txBox="1"/>
          <p:nvPr/>
        </p:nvSpPr>
        <p:spPr>
          <a:xfrm>
            <a:off x="1821850" y="2020469"/>
            <a:ext cx="5756400" cy="16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Reducir el diagnóstico tardío de cáncer de pulmón</a:t>
            </a:r>
            <a:r>
              <a:rPr lang="es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en pacientes de alto riesgo. </a:t>
            </a:r>
            <a:r>
              <a:rPr b="1" lang="es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mejorando</a:t>
            </a:r>
            <a:r>
              <a:rPr lang="es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la tasa de diagnósticos tempranos en un</a:t>
            </a:r>
            <a:r>
              <a:rPr b="1" lang="es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20% </a:t>
            </a:r>
            <a:r>
              <a:rPr lang="es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y </a:t>
            </a:r>
            <a:r>
              <a:rPr b="1" lang="es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disminuyendo </a:t>
            </a:r>
            <a:r>
              <a:rPr lang="es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la mortalidad asociada en un </a:t>
            </a:r>
            <a:r>
              <a:rPr b="1" lang="es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10%</a:t>
            </a:r>
            <a:r>
              <a:rPr lang="es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en los próximos 6 meses.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0" name="Google Shape;390;g3164fa56e8c_1_1674"/>
          <p:cNvSpPr txBox="1"/>
          <p:nvPr/>
        </p:nvSpPr>
        <p:spPr>
          <a:xfrm>
            <a:off x="3250650" y="3957450"/>
            <a:ext cx="20913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DEDED"/>
                </a:solidFill>
              </a:rPr>
              <a:t>*inserte imagen bonita*</a:t>
            </a:r>
            <a:endParaRPr>
              <a:solidFill>
                <a:srgbClr val="EDEDED"/>
              </a:solidFill>
            </a:endParaRPr>
          </a:p>
        </p:txBody>
      </p:sp>
      <p:sp>
        <p:nvSpPr>
          <p:cNvPr id="391" name="Google Shape;391;g3164fa56e8c_1_1674"/>
          <p:cNvSpPr txBox="1"/>
          <p:nvPr/>
        </p:nvSpPr>
        <p:spPr>
          <a:xfrm>
            <a:off x="499350" y="691875"/>
            <a:ext cx="6189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00"/>
              </a:spcAft>
              <a:buNone/>
            </a:pPr>
            <a:r>
              <a:rPr b="1" lang="es" sz="2500">
                <a:latin typeface="Comfortaa"/>
                <a:ea typeface="Comfortaa"/>
                <a:cs typeface="Comfortaa"/>
                <a:sym typeface="Comfortaa"/>
              </a:rPr>
              <a:t>Objetivo </a:t>
            </a:r>
            <a:r>
              <a:rPr b="1" lang="es" sz="2500">
                <a:latin typeface="Comfortaa"/>
                <a:ea typeface="Comfortaa"/>
                <a:cs typeface="Comfortaa"/>
                <a:sym typeface="Comfortaa"/>
              </a:rPr>
              <a:t>específico</a:t>
            </a:r>
            <a:endParaRPr b="1" sz="25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1D3A">
            <a:alpha val="50590"/>
          </a:srgbClr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161b4ceee5_0_53"/>
          <p:cNvSpPr txBox="1"/>
          <p:nvPr/>
        </p:nvSpPr>
        <p:spPr>
          <a:xfrm>
            <a:off x="593050" y="1125150"/>
            <a:ext cx="1435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lang="es" sz="7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3</a:t>
            </a:r>
            <a:r>
              <a:rPr b="1" i="0" lang="es" sz="72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b="0" i="0" sz="72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397" name="Google Shape;397;g3161b4ceee5_0_53"/>
          <p:cNvCxnSpPr/>
          <p:nvPr/>
        </p:nvCxnSpPr>
        <p:spPr>
          <a:xfrm>
            <a:off x="-8925" y="2571750"/>
            <a:ext cx="919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8" name="Google Shape;398;g3161b4ceee5_0_53"/>
          <p:cNvSpPr txBox="1"/>
          <p:nvPr/>
        </p:nvSpPr>
        <p:spPr>
          <a:xfrm>
            <a:off x="593050" y="2920150"/>
            <a:ext cx="621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3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Alcances y Limitaciones</a:t>
            </a:r>
            <a:endParaRPr b="0" i="0" sz="36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g318ed0aa9c0_0_11"/>
          <p:cNvPicPr preferRelativeResize="0"/>
          <p:nvPr/>
        </p:nvPicPr>
        <p:blipFill rotWithShape="1">
          <a:blip r:embed="rId3">
            <a:alphaModFix/>
          </a:blip>
          <a:srcRect b="0" l="0" r="66539" t="0"/>
          <a:stretch/>
        </p:blipFill>
        <p:spPr>
          <a:xfrm rot="10800000">
            <a:off x="-1" y="-1"/>
            <a:ext cx="476175" cy="52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g318ed0aa9c0_0_11"/>
          <p:cNvPicPr preferRelativeResize="0"/>
          <p:nvPr/>
        </p:nvPicPr>
        <p:blipFill rotWithShape="1">
          <a:blip r:embed="rId4">
            <a:alphaModFix/>
          </a:blip>
          <a:srcRect b="12626" l="13698" r="6147" t="9144"/>
          <a:stretch/>
        </p:blipFill>
        <p:spPr>
          <a:xfrm>
            <a:off x="6689162" y="150087"/>
            <a:ext cx="2267501" cy="6557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g318ed0aa9c0_0_11"/>
          <p:cNvSpPr txBox="1"/>
          <p:nvPr/>
        </p:nvSpPr>
        <p:spPr>
          <a:xfrm>
            <a:off x="546625" y="231113"/>
            <a:ext cx="1114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lang="es" sz="800">
                <a:latin typeface="Montserrat"/>
                <a:ea typeface="Montserrat"/>
                <a:cs typeface="Montserrat"/>
                <a:sym typeface="Montserrat"/>
              </a:rPr>
              <a:t>Lung GuardIA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s" sz="800">
                <a:latin typeface="Montserrat"/>
                <a:ea typeface="Montserrat"/>
                <a:cs typeface="Montserrat"/>
                <a:sym typeface="Montserrat"/>
              </a:rPr>
              <a:t>Capstone</a:t>
            </a:r>
            <a:r>
              <a:rPr b="0" i="0" lang="es" sz="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2024</a:t>
            </a:r>
            <a:endParaRPr b="0" i="0" sz="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g318ed0aa9c0_0_11"/>
          <p:cNvSpPr txBox="1"/>
          <p:nvPr/>
        </p:nvSpPr>
        <p:spPr>
          <a:xfrm>
            <a:off x="710100" y="873950"/>
            <a:ext cx="850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highlight>
                  <a:srgbClr val="D9EAD3"/>
                </a:highlight>
                <a:latin typeface="Poppins ExtraBold"/>
                <a:ea typeface="Poppins ExtraBold"/>
                <a:cs typeface="Poppins ExtraBold"/>
                <a:sym typeface="Poppins ExtraBold"/>
              </a:rPr>
              <a:t>ES</a:t>
            </a:r>
            <a:endParaRPr sz="3500">
              <a:highlight>
                <a:srgbClr val="D9EAD3"/>
              </a:highlight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407" name="Google Shape;407;g318ed0aa9c0_0_11"/>
          <p:cNvSpPr txBox="1"/>
          <p:nvPr/>
        </p:nvSpPr>
        <p:spPr>
          <a:xfrm>
            <a:off x="500063" y="1381838"/>
            <a:ext cx="3946200" cy="15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e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Para Médicos </a:t>
            </a:r>
            <a:r>
              <a:rPr b="1" lang="e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Radiólogos, Neumólogos </a:t>
            </a:r>
            <a:r>
              <a:rPr lang="e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y </a:t>
            </a:r>
            <a:r>
              <a:rPr b="1" lang="e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Oncólogos</a:t>
            </a:r>
            <a:r>
              <a:rPr lang="e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e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 sistema predictivo basado en </a:t>
            </a:r>
            <a:r>
              <a:rPr b="1" lang="e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Machine Learning.</a:t>
            </a:r>
            <a:endParaRPr b="1"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e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Complemento para los médicos.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8" name="Google Shape;408;g318ed0aa9c0_0_11"/>
          <p:cNvSpPr txBox="1"/>
          <p:nvPr/>
        </p:nvSpPr>
        <p:spPr>
          <a:xfrm>
            <a:off x="5303500" y="873950"/>
            <a:ext cx="1174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highlight>
                  <a:srgbClr val="F4CCCC"/>
                </a:highlight>
                <a:latin typeface="Poppins ExtraBold"/>
                <a:ea typeface="Poppins ExtraBold"/>
                <a:cs typeface="Poppins ExtraBold"/>
                <a:sym typeface="Poppins ExtraBold"/>
              </a:rPr>
              <a:t>NO ES</a:t>
            </a:r>
            <a:endParaRPr sz="3500">
              <a:highlight>
                <a:srgbClr val="F4CCCC"/>
              </a:highlight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409" name="Google Shape;409;g318ed0aa9c0_0_11"/>
          <p:cNvSpPr txBox="1"/>
          <p:nvPr/>
        </p:nvSpPr>
        <p:spPr>
          <a:xfrm>
            <a:off x="4890550" y="1352950"/>
            <a:ext cx="3946200" cy="15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e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 es un tratamiento ni diagnóstico final.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e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 es un sustituto de experiencia médica.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e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 es gratuito.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0" name="Google Shape;410;g318ed0aa9c0_0_11"/>
          <p:cNvSpPr txBox="1"/>
          <p:nvPr/>
        </p:nvSpPr>
        <p:spPr>
          <a:xfrm>
            <a:off x="710100" y="2954000"/>
            <a:ext cx="1174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highlight>
                  <a:srgbClr val="D9EAD3"/>
                </a:highlight>
                <a:latin typeface="Poppins ExtraBold"/>
                <a:ea typeface="Poppins ExtraBold"/>
                <a:cs typeface="Poppins ExtraBold"/>
                <a:sym typeface="Poppins ExtraBold"/>
              </a:rPr>
              <a:t>HACE</a:t>
            </a:r>
            <a:endParaRPr sz="3500">
              <a:highlight>
                <a:srgbClr val="D9EAD3"/>
              </a:highlight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411" name="Google Shape;411;g318ed0aa9c0_0_11"/>
          <p:cNvSpPr txBox="1"/>
          <p:nvPr/>
        </p:nvSpPr>
        <p:spPr>
          <a:xfrm>
            <a:off x="575175" y="3472250"/>
            <a:ext cx="3946200" cy="9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b="1" lang="e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Evalúa el riesgo</a:t>
            </a:r>
            <a:r>
              <a:rPr lang="e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del cáncer pulmonar.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e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Mejora la </a:t>
            </a:r>
            <a:r>
              <a:rPr b="1" lang="e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precisión del diagnóstico</a:t>
            </a:r>
            <a:r>
              <a:rPr lang="e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 través de patrones en los datos.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2" name="Google Shape;412;g318ed0aa9c0_0_11"/>
          <p:cNvSpPr txBox="1"/>
          <p:nvPr/>
        </p:nvSpPr>
        <p:spPr>
          <a:xfrm>
            <a:off x="5303500" y="2954000"/>
            <a:ext cx="1773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highlight>
                  <a:srgbClr val="F4CCCC"/>
                </a:highlight>
                <a:latin typeface="Poppins ExtraBold"/>
                <a:ea typeface="Poppins ExtraBold"/>
                <a:cs typeface="Poppins ExtraBold"/>
                <a:sym typeface="Poppins ExtraBold"/>
              </a:rPr>
              <a:t>NO </a:t>
            </a:r>
            <a:r>
              <a:rPr lang="es" sz="2100">
                <a:highlight>
                  <a:srgbClr val="F4CCCC"/>
                </a:highlight>
                <a:latin typeface="Poppins ExtraBold"/>
                <a:ea typeface="Poppins ExtraBold"/>
                <a:cs typeface="Poppins ExtraBold"/>
                <a:sym typeface="Poppins ExtraBold"/>
              </a:rPr>
              <a:t>HACE</a:t>
            </a:r>
            <a:endParaRPr sz="3500">
              <a:highlight>
                <a:srgbClr val="F4CCCC"/>
              </a:highlight>
              <a:latin typeface="Poppins ExtraBold"/>
              <a:ea typeface="Poppins ExtraBold"/>
              <a:cs typeface="Poppins ExtraBold"/>
              <a:sym typeface="Poppins ExtraBold"/>
            </a:endParaRPr>
          </a:p>
        </p:txBody>
      </p:sp>
      <p:sp>
        <p:nvSpPr>
          <p:cNvPr id="413" name="Google Shape;413;g318ed0aa9c0_0_11"/>
          <p:cNvSpPr txBox="1"/>
          <p:nvPr/>
        </p:nvSpPr>
        <p:spPr>
          <a:xfrm>
            <a:off x="4921475" y="3385000"/>
            <a:ext cx="3946200" cy="13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e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 procesa </a:t>
            </a:r>
            <a:r>
              <a:rPr b="1" lang="e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imágenes</a:t>
            </a:r>
            <a:r>
              <a:rPr lang="e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médicas.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e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 diagnostica automáticamente al completar la revisión.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e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 toma decisiones sin supervisión.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CP Template">
  <a:themeElements>
    <a:clrScheme name="GCP template">
      <a:dk1>
        <a:srgbClr val="000000"/>
      </a:dk1>
      <a:lt1>
        <a:srgbClr val="FFFFFF"/>
      </a:lt1>
      <a:dk2>
        <a:srgbClr val="080808"/>
      </a:dk2>
      <a:lt2>
        <a:srgbClr val="F8F8F8"/>
      </a:lt2>
      <a:accent1>
        <a:srgbClr val="4285F4"/>
      </a:accent1>
      <a:accent2>
        <a:srgbClr val="D02D2A"/>
      </a:accent2>
      <a:accent3>
        <a:srgbClr val="F0A608"/>
      </a:accent3>
      <a:accent4>
        <a:srgbClr val="0F9D58"/>
      </a:accent4>
      <a:accent5>
        <a:srgbClr val="254A89"/>
      </a:accent5>
      <a:accent6>
        <a:srgbClr val="D34836"/>
      </a:accent6>
      <a:hlink>
        <a:srgbClr val="4285F4"/>
      </a:hlink>
      <a:folHlink>
        <a:srgbClr val="254A8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plate Unit V2">
  <a:themeElements>
    <a:clrScheme name="Simple Light">
      <a:dk1>
        <a:srgbClr val="282828"/>
      </a:dk1>
      <a:lt1>
        <a:srgbClr val="FFFFFF"/>
      </a:lt1>
      <a:dk2>
        <a:srgbClr val="F47959"/>
      </a:dk2>
      <a:lt2>
        <a:srgbClr val="E17457"/>
      </a:lt2>
      <a:accent1>
        <a:srgbClr val="FAA691"/>
      </a:accent1>
      <a:accent2>
        <a:srgbClr val="FDD8CF"/>
      </a:accent2>
      <a:accent3>
        <a:srgbClr val="9D7DA8"/>
      </a:accent3>
      <a:accent4>
        <a:srgbClr val="C6ACCF"/>
      </a:accent4>
      <a:accent5>
        <a:srgbClr val="D1C3D6"/>
      </a:accent5>
      <a:accent6>
        <a:srgbClr val="E3D8E5"/>
      </a:accent6>
      <a:hlink>
        <a:srgbClr val="627FC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